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59808" y="0"/>
            <a:ext cx="4584192" cy="6614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8798052" y="0"/>
            <a:ext cx="345948" cy="66141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358" y="74803"/>
            <a:ext cx="8987282" cy="429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6/28/2016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15.png"/><Relationship Id="rId7" Type="http://schemas.openxmlformats.org/officeDocument/2006/relationships/image" Target="../media/image45.png"/><Relationship Id="rId12" Type="http://schemas.openxmlformats.org/officeDocument/2006/relationships/image" Target="../media/image50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49.png"/><Relationship Id="rId5" Type="http://schemas.openxmlformats.org/officeDocument/2006/relationships/image" Target="../media/image43.png"/><Relationship Id="rId10" Type="http://schemas.openxmlformats.org/officeDocument/2006/relationships/image" Target="../media/image48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40.png"/><Relationship Id="rId7" Type="http://schemas.openxmlformats.org/officeDocument/2006/relationships/image" Target="../media/image36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32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3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2.png"/><Relationship Id="rId5" Type="http://schemas.openxmlformats.org/officeDocument/2006/relationships/image" Target="../media/image17.png"/><Relationship Id="rId10" Type="http://schemas.openxmlformats.org/officeDocument/2006/relationships/image" Target="../media/image21.png"/><Relationship Id="rId4" Type="http://schemas.openxmlformats.org/officeDocument/2006/relationships/image" Target="../media/image16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15.png"/><Relationship Id="rId7" Type="http://schemas.openxmlformats.org/officeDocument/2006/relationships/image" Target="../media/image36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2.png"/><Relationship Id="rId4" Type="http://schemas.openxmlformats.org/officeDocument/2006/relationships/image" Target="../media/image34.png"/><Relationship Id="rId9" Type="http://schemas.openxmlformats.org/officeDocument/2006/relationships/image" Target="../media/image3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1289" y="1589278"/>
            <a:ext cx="4420870" cy="1226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000" i="1" spc="-10" dirty="0">
                <a:latin typeface="Arial"/>
                <a:cs typeface="Arial"/>
              </a:rPr>
              <a:t>PLAN</a:t>
            </a:r>
            <a:r>
              <a:rPr sz="4000" i="1" spc="-40" dirty="0">
                <a:latin typeface="Arial"/>
                <a:cs typeface="Arial"/>
              </a:rPr>
              <a:t> </a:t>
            </a:r>
            <a:r>
              <a:rPr sz="4000" i="1" spc="-10" dirty="0">
                <a:latin typeface="Arial"/>
                <a:cs typeface="Arial"/>
              </a:rPr>
              <a:t>NACIONAL</a:t>
            </a:r>
            <a:endParaRPr sz="4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000" i="1" spc="-10" dirty="0">
                <a:latin typeface="Arial"/>
                <a:cs typeface="Arial"/>
              </a:rPr>
              <a:t>DE</a:t>
            </a:r>
            <a:r>
              <a:rPr sz="4000" i="1" spc="-55" dirty="0">
                <a:latin typeface="Arial"/>
                <a:cs typeface="Arial"/>
              </a:rPr>
              <a:t> </a:t>
            </a:r>
            <a:r>
              <a:rPr sz="4000" i="1" spc="-10" dirty="0">
                <a:latin typeface="Arial"/>
                <a:cs typeface="Arial"/>
              </a:rPr>
              <a:t>DESARROLLO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792" y="6440627"/>
            <a:ext cx="448691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dirty="0">
                <a:solidFill>
                  <a:srgbClr val="FFFFFF"/>
                </a:solidFill>
                <a:latin typeface="Verdana"/>
                <a:cs typeface="Verdana"/>
              </a:rPr>
              <a:t>Asociación de Scouts de</a:t>
            </a:r>
            <a:r>
              <a:rPr sz="2000" i="1" spc="-17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i="1" dirty="0">
                <a:solidFill>
                  <a:srgbClr val="FFFFFF"/>
                </a:solidFill>
                <a:latin typeface="Verdana"/>
                <a:cs typeface="Verdana"/>
              </a:rPr>
              <a:t>Venezuela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742" y="3112515"/>
            <a:ext cx="5093970" cy="311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Distribución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y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Comisiones </a:t>
            </a:r>
            <a:r>
              <a:rPr sz="2000" dirty="0">
                <a:solidFill>
                  <a:srgbClr val="FFFFFF"/>
                </a:solidFill>
                <a:latin typeface="Verdana"/>
                <a:cs typeface="Verdana"/>
              </a:rPr>
              <a:t>de</a:t>
            </a:r>
            <a:r>
              <a:rPr sz="2000" spc="-4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Verdana"/>
                <a:cs typeface="Verdana"/>
              </a:rPr>
              <a:t>Desarrollo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82575" y="2879725"/>
            <a:ext cx="5342255" cy="0"/>
          </a:xfrm>
          <a:custGeom>
            <a:avLst/>
            <a:gdLst/>
            <a:ahLst/>
            <a:cxnLst/>
            <a:rect l="l" t="t" r="r" b="b"/>
            <a:pathLst>
              <a:path w="5342255">
                <a:moveTo>
                  <a:pt x="0" y="0"/>
                </a:moveTo>
                <a:lnTo>
                  <a:pt x="5342001" y="0"/>
                </a:lnTo>
              </a:path>
            </a:pathLst>
          </a:custGeom>
          <a:ln w="38100">
            <a:solidFill>
              <a:srgbClr val="EAEA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77967" y="0"/>
            <a:ext cx="4066032" cy="758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73668" y="0"/>
            <a:ext cx="370331" cy="758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43195">
              <a:lnSpc>
                <a:spcPct val="100000"/>
              </a:lnSpc>
            </a:pPr>
            <a:r>
              <a:rPr spc="-10" dirty="0"/>
              <a:t>ADMINISTRACIÓN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80409" y="2027682"/>
            <a:ext cx="1457960" cy="7600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3345" marR="5080" indent="-80645">
              <a:lnSpc>
                <a:spcPts val="1220"/>
              </a:lnSpc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Apellido  Analista</a:t>
            </a:r>
            <a:endParaRPr sz="1200">
              <a:latin typeface="Arial"/>
              <a:cs typeface="Arial"/>
            </a:endParaRPr>
          </a:p>
          <a:p>
            <a:pPr marL="93345" marR="5080" indent="-80645">
              <a:lnSpc>
                <a:spcPts val="1730"/>
              </a:lnSpc>
              <a:spcBef>
                <a:spcPts val="100"/>
              </a:spcBef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Apellido  Analista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044184" y="870203"/>
            <a:ext cx="1958339" cy="51358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694676" y="871727"/>
            <a:ext cx="365759" cy="513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176264" y="938784"/>
            <a:ext cx="16757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EF7E09"/>
                </a:solidFill>
                <a:latin typeface="Arial"/>
                <a:cs typeface="Arial"/>
              </a:rPr>
              <a:t>P</a:t>
            </a:r>
            <a:r>
              <a:rPr sz="1800" b="1" spc="-120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EF7E09"/>
                </a:solidFill>
                <a:latin typeface="Arial"/>
                <a:cs typeface="Arial"/>
              </a:rPr>
              <a:t>A</a:t>
            </a:r>
            <a:r>
              <a:rPr sz="1800" b="1" spc="-80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EF7E09"/>
                </a:solidFill>
                <a:latin typeface="Arial"/>
                <a:cs typeface="Arial"/>
              </a:rPr>
              <a:t>S</a:t>
            </a:r>
            <a:r>
              <a:rPr sz="1800" b="1" spc="-85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EF7E09"/>
                </a:solidFill>
                <a:latin typeface="Arial"/>
                <a:cs typeface="Arial"/>
              </a:rPr>
              <a:t>A</a:t>
            </a:r>
            <a:r>
              <a:rPr sz="1800" b="1" spc="-90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EF7E09"/>
                </a:solidFill>
                <a:latin typeface="Arial"/>
                <a:cs typeface="Arial"/>
              </a:rPr>
              <a:t>N</a:t>
            </a:r>
            <a:r>
              <a:rPr sz="1800" b="1" spc="-15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EF7E09"/>
                </a:solidFill>
                <a:latin typeface="Arial"/>
                <a:cs typeface="Arial"/>
              </a:rPr>
              <a:t>T</a:t>
            </a:r>
            <a:r>
              <a:rPr sz="1800" b="1" spc="-10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EF7E09"/>
                </a:solidFill>
                <a:latin typeface="Arial"/>
                <a:cs typeface="Arial"/>
              </a:rPr>
              <a:t>E</a:t>
            </a:r>
            <a:r>
              <a:rPr sz="1800" b="1" spc="-25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EF7E09"/>
                </a:solidFill>
                <a:latin typeface="Arial"/>
                <a:cs typeface="Arial"/>
              </a:rPr>
              <a:t>S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28976" y="3578225"/>
            <a:ext cx="257175" cy="2517775"/>
          </a:xfrm>
          <a:prstGeom prst="rect">
            <a:avLst/>
          </a:prstGeom>
          <a:solidFill>
            <a:srgbClr val="6B9F24"/>
          </a:solidFill>
          <a:ln w="12700">
            <a:solidFill>
              <a:srgbClr val="003366"/>
            </a:solidFill>
          </a:ln>
        </p:spPr>
        <p:txBody>
          <a:bodyPr vert="vert270" wrap="square" lIns="0" tIns="10160" rIns="0" bIns="0" rtlCol="0">
            <a:spAutoFit/>
          </a:bodyPr>
          <a:lstStyle/>
          <a:p>
            <a:pPr marL="382905">
              <a:lnSpc>
                <a:spcPct val="100000"/>
              </a:lnSpc>
              <a:spcBef>
                <a:spcPts val="80"/>
              </a:spcBef>
            </a:pP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D e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r t</a:t>
            </a:r>
            <a:r>
              <a:rPr sz="1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551432" y="4683252"/>
            <a:ext cx="1101852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442972" y="4683252"/>
            <a:ext cx="252984" cy="347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377696" y="4893564"/>
            <a:ext cx="1275588" cy="34747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442972" y="4893564"/>
            <a:ext cx="252984" cy="347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190650" y="4705222"/>
            <a:ext cx="1363345" cy="642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3845" marR="5080" indent="173355">
              <a:lnSpc>
                <a:spcPct val="114999"/>
              </a:lnSpc>
            </a:pPr>
            <a:r>
              <a:rPr sz="1200" b="1" spc="-5" dirty="0">
                <a:solidFill>
                  <a:srgbClr val="EF7E09"/>
                </a:solidFill>
                <a:latin typeface="Arial"/>
                <a:cs typeface="Arial"/>
              </a:rPr>
              <a:t>CONTROL</a:t>
            </a:r>
            <a:r>
              <a:rPr sz="1200" b="1" spc="-105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F7E09"/>
                </a:solidFill>
                <a:latin typeface="Arial"/>
                <a:cs typeface="Arial"/>
              </a:rPr>
              <a:t>Y  SEGUIMIE</a:t>
            </a:r>
            <a:r>
              <a:rPr sz="1200" b="1" spc="-5" dirty="0">
                <a:solidFill>
                  <a:srgbClr val="EF7E09"/>
                </a:solidFill>
                <a:latin typeface="Arial"/>
                <a:cs typeface="Arial"/>
              </a:rPr>
              <a:t>N</a:t>
            </a:r>
            <a:r>
              <a:rPr sz="1200" b="1" spc="-30" dirty="0">
                <a:solidFill>
                  <a:srgbClr val="EF7E09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EF7E09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</a:pPr>
            <a:r>
              <a:rPr sz="1200" b="1" spc="-5" dirty="0">
                <a:latin typeface="Arial"/>
                <a:cs typeface="Arial"/>
              </a:rPr>
              <a:t>Nombre y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95755" y="2036064"/>
            <a:ext cx="1554480" cy="3474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439923" y="2036064"/>
            <a:ext cx="252984" cy="347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179982" y="2085085"/>
            <a:ext cx="1369695" cy="405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EF7E09"/>
                </a:solidFill>
                <a:latin typeface="Arial"/>
                <a:cs typeface="Arial"/>
              </a:rPr>
              <a:t>ASESORIA</a:t>
            </a:r>
            <a:r>
              <a:rPr sz="1200" b="1" spc="-120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EF7E09"/>
                </a:solidFill>
                <a:latin typeface="Arial"/>
                <a:cs typeface="Arial"/>
              </a:rPr>
              <a:t>LEGAL</a:t>
            </a:r>
            <a:endParaRPr sz="1200">
              <a:latin typeface="Arial"/>
              <a:cs typeface="Arial"/>
            </a:endParaRPr>
          </a:p>
          <a:p>
            <a:pPr marL="19685">
              <a:lnSpc>
                <a:spcPct val="100000"/>
              </a:lnSpc>
              <a:spcBef>
                <a:spcPts val="215"/>
              </a:spcBef>
            </a:pPr>
            <a:r>
              <a:rPr sz="1200" b="1" spc="-5" dirty="0">
                <a:latin typeface="Arial"/>
                <a:cs typeface="Arial"/>
              </a:rPr>
              <a:t>Nombre y</a:t>
            </a:r>
            <a:r>
              <a:rPr sz="1200" b="1" spc="-114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151632" y="870203"/>
            <a:ext cx="1565147" cy="51358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408932" y="871727"/>
            <a:ext cx="365760" cy="5135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3283458" y="938784"/>
            <a:ext cx="12827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>
                <a:solidFill>
                  <a:srgbClr val="EF7E09"/>
                </a:solidFill>
                <a:latin typeface="Arial"/>
                <a:cs typeface="Arial"/>
              </a:rPr>
              <a:t>MIEMBROS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513076" y="3505200"/>
            <a:ext cx="5080" cy="1031875"/>
          </a:xfrm>
          <a:custGeom>
            <a:avLst/>
            <a:gdLst/>
            <a:ahLst/>
            <a:cxnLst/>
            <a:rect l="l" t="t" r="r" b="b"/>
            <a:pathLst>
              <a:path w="5080" h="1031875">
                <a:moveTo>
                  <a:pt x="0" y="1031875"/>
                </a:moveTo>
                <a:lnTo>
                  <a:pt x="4699" y="0"/>
                </a:lnTo>
              </a:path>
            </a:pathLst>
          </a:custGeom>
          <a:ln w="126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11425" y="3505200"/>
            <a:ext cx="6631305" cy="0"/>
          </a:xfrm>
          <a:custGeom>
            <a:avLst/>
            <a:gdLst/>
            <a:ahLst/>
            <a:cxnLst/>
            <a:rect l="l" t="t" r="r" b="b"/>
            <a:pathLst>
              <a:path w="6631305">
                <a:moveTo>
                  <a:pt x="0" y="0"/>
                </a:moveTo>
                <a:lnTo>
                  <a:pt x="66310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17775" y="1295400"/>
            <a:ext cx="0" cy="609600"/>
          </a:xfrm>
          <a:custGeom>
            <a:avLst/>
            <a:gdLst/>
            <a:ahLst/>
            <a:cxnLst/>
            <a:rect l="l" t="t" r="r" b="b"/>
            <a:pathLst>
              <a:path h="609600">
                <a:moveTo>
                  <a:pt x="0" y="6096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2511425" y="1295400"/>
            <a:ext cx="6631305" cy="0"/>
          </a:xfrm>
          <a:custGeom>
            <a:avLst/>
            <a:gdLst/>
            <a:ahLst/>
            <a:cxnLst/>
            <a:rect l="l" t="t" r="r" b="b"/>
            <a:pathLst>
              <a:path w="6631305">
                <a:moveTo>
                  <a:pt x="0" y="0"/>
                </a:moveTo>
                <a:lnTo>
                  <a:pt x="66310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3281934" y="4234433"/>
            <a:ext cx="2071370" cy="321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 marR="5080" indent="-85090">
              <a:lnSpc>
                <a:spcPts val="1220"/>
              </a:lnSpc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 Apellido  Soporte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Flujo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Trabajo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81934" y="4609338"/>
            <a:ext cx="2071370" cy="1071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790" marR="5080" indent="-85090">
              <a:lnSpc>
                <a:spcPts val="1220"/>
              </a:lnSpc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 Apellido  Soporte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al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Flujo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20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15" dirty="0">
                <a:solidFill>
                  <a:srgbClr val="FFFFFF"/>
                </a:solidFill>
                <a:latin typeface="Arial"/>
                <a:cs typeface="Arial"/>
              </a:rPr>
              <a:t>Trabajo</a:t>
            </a:r>
            <a:endParaRPr sz="1200">
              <a:latin typeface="Arial"/>
              <a:cs typeface="Arial"/>
            </a:endParaRPr>
          </a:p>
          <a:p>
            <a:pPr marL="93345" marR="618490" indent="-80645">
              <a:lnSpc>
                <a:spcPts val="1220"/>
              </a:lnSpc>
              <a:spcBef>
                <a:spcPts val="505"/>
              </a:spcBef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Apellido  Analista</a:t>
            </a:r>
            <a:endParaRPr sz="1200">
              <a:latin typeface="Arial"/>
              <a:cs typeface="Arial"/>
            </a:endParaRPr>
          </a:p>
          <a:p>
            <a:pPr marL="93345" marR="618490" indent="-80645">
              <a:lnSpc>
                <a:spcPts val="1220"/>
              </a:lnSpc>
              <a:spcBef>
                <a:spcPts val="509"/>
              </a:spcBef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Apellido  Analista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280409" y="1385951"/>
            <a:ext cx="4048125" cy="588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Dirigente</a:t>
            </a:r>
            <a:r>
              <a:rPr sz="1200" b="1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Scout</a:t>
            </a:r>
            <a:endParaRPr sz="1200">
              <a:latin typeface="Arial"/>
              <a:cs typeface="Arial"/>
            </a:endParaRPr>
          </a:p>
          <a:p>
            <a:pPr marL="108585" indent="-95885">
              <a:lnSpc>
                <a:spcPts val="1335"/>
              </a:lnSpc>
              <a:spcBef>
                <a:spcPts val="430"/>
              </a:spcBef>
              <a:buFont typeface="Arial"/>
              <a:buChar char="•"/>
              <a:tabLst>
                <a:tab pos="109220" algn="l"/>
              </a:tabLst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L="93345">
              <a:lnSpc>
                <a:spcPts val="1335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Analista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76264" y="3596004"/>
            <a:ext cx="92201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Rover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Scout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176264" y="5120385"/>
            <a:ext cx="92201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solidFill>
                  <a:srgbClr val="FFFFFF"/>
                </a:solidFill>
                <a:latin typeface="Arial"/>
                <a:cs typeface="Arial"/>
              </a:rPr>
              <a:t>Rover</a:t>
            </a:r>
            <a:r>
              <a:rPr sz="12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Scout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743200" y="1371600"/>
            <a:ext cx="257175" cy="1981200"/>
          </a:xfrm>
          <a:prstGeom prst="rect">
            <a:avLst/>
          </a:prstGeom>
          <a:solidFill>
            <a:srgbClr val="6B9F24"/>
          </a:solidFill>
          <a:ln w="12700">
            <a:solidFill>
              <a:srgbClr val="003366"/>
            </a:solidFill>
          </a:ln>
        </p:spPr>
        <p:txBody>
          <a:bodyPr vert="vert270" wrap="square" lIns="0" tIns="10160" rIns="0" bIns="0" rtlCol="0">
            <a:spAutoFit/>
          </a:bodyPr>
          <a:lstStyle/>
          <a:p>
            <a:pPr marL="114935">
              <a:lnSpc>
                <a:spcPct val="100000"/>
              </a:lnSpc>
              <a:spcBef>
                <a:spcPts val="80"/>
              </a:spcBef>
            </a:pP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D e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p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r t</a:t>
            </a:r>
            <a:r>
              <a:rPr sz="1400" b="1" spc="-2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a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m</a:t>
            </a:r>
            <a:r>
              <a:rPr sz="1400" b="1" spc="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400" b="1" spc="-1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400" b="1" spc="-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147828" y="725423"/>
            <a:ext cx="1050036" cy="347472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47828" y="908303"/>
            <a:ext cx="1316736" cy="34747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54252" y="908303"/>
            <a:ext cx="252984" cy="34747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31749" y="760730"/>
            <a:ext cx="1362075" cy="6013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7500"/>
              </a:lnSpc>
            </a:pPr>
            <a:r>
              <a:rPr sz="1200" b="1" spc="-5" dirty="0">
                <a:solidFill>
                  <a:srgbClr val="EF7E09"/>
                </a:solidFill>
                <a:latin typeface="Arial"/>
                <a:cs typeface="Arial"/>
              </a:rPr>
              <a:t>Director </a:t>
            </a:r>
            <a:r>
              <a:rPr sz="1200" b="1" dirty="0">
                <a:solidFill>
                  <a:srgbClr val="EF7E09"/>
                </a:solidFill>
                <a:latin typeface="Arial"/>
                <a:cs typeface="Arial"/>
              </a:rPr>
              <a:t>de  </a:t>
            </a:r>
            <a:r>
              <a:rPr sz="1200" b="1" spc="-5" dirty="0">
                <a:solidFill>
                  <a:srgbClr val="EF7E09"/>
                </a:solidFill>
                <a:latin typeface="Arial"/>
                <a:cs typeface="Arial"/>
              </a:rPr>
              <a:t>Administración 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2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013959" y="22859"/>
            <a:ext cx="4130040" cy="80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73668" y="22859"/>
            <a:ext cx="370331" cy="807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5245353" y="146430"/>
            <a:ext cx="3786504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COMUNICACIONES</a:t>
            </a:r>
          </a:p>
        </p:txBody>
      </p:sp>
      <p:sp>
        <p:nvSpPr>
          <p:cNvPr id="5" name="object 5"/>
          <p:cNvSpPr/>
          <p:nvPr/>
        </p:nvSpPr>
        <p:spPr>
          <a:xfrm>
            <a:off x="3461003" y="822960"/>
            <a:ext cx="2575560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95188" y="822960"/>
            <a:ext cx="411479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5388" y="1121663"/>
            <a:ext cx="2517648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71113" y="899414"/>
            <a:ext cx="233172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>
              <a:lnSpc>
                <a:spcPts val="2265"/>
              </a:lnSpc>
            </a:pP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2000" b="1" spc="-18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305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Director </a:t>
            </a:r>
            <a:r>
              <a:rPr sz="1200" b="1" dirty="0">
                <a:solidFill>
                  <a:srgbClr val="6B9F24"/>
                </a:solidFill>
                <a:latin typeface="Arial"/>
                <a:cs typeface="Arial"/>
              </a:rPr>
              <a:t>/ Coordinador</a:t>
            </a:r>
            <a:r>
              <a:rPr sz="1200" b="1" spc="-55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6B9F24"/>
                </a:solidFill>
                <a:latin typeface="Arial"/>
                <a:cs typeface="Arial"/>
              </a:rPr>
              <a:t>Nacional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699260" y="1714500"/>
            <a:ext cx="1927860" cy="429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68040" y="1714500"/>
            <a:ext cx="312420" cy="429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807845" y="1772665"/>
            <a:ext cx="16941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5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13282" y="1977263"/>
            <a:ext cx="2586355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F7E09"/>
                </a:solidFill>
                <a:latin typeface="Arial"/>
                <a:cs typeface="Arial"/>
              </a:rPr>
              <a:t>Medios Impresos y</a:t>
            </a:r>
            <a:r>
              <a:rPr sz="1500" b="1" spc="-55" dirty="0">
                <a:solidFill>
                  <a:srgbClr val="EF7E09"/>
                </a:solidFill>
                <a:latin typeface="Arial"/>
                <a:cs typeface="Arial"/>
              </a:rPr>
              <a:t> </a:t>
            </a:r>
            <a:r>
              <a:rPr sz="1500" b="1" dirty="0">
                <a:solidFill>
                  <a:srgbClr val="EF7E09"/>
                </a:solidFill>
                <a:latin typeface="Arial"/>
                <a:cs typeface="Arial"/>
              </a:rPr>
              <a:t>Digitales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6078" y="2407285"/>
            <a:ext cx="136207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Prensa</a:t>
            </a:r>
            <a:r>
              <a:rPr sz="1200" b="1" spc="-7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Externa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86078" y="3012820"/>
            <a:ext cx="168656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 Apellido 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Publicaciones</a:t>
            </a:r>
            <a:r>
              <a:rPr sz="1200" b="1" spc="-12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Internas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86078" y="3621404"/>
            <a:ext cx="1362075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6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Listas</a:t>
            </a:r>
            <a:r>
              <a:rPr sz="1200" b="1" spc="-10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Scout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6078" y="5071617"/>
            <a:ext cx="136207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Revista</a:t>
            </a:r>
            <a:r>
              <a:rPr sz="1200" b="1" spc="-9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Scout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70600" y="1243075"/>
            <a:ext cx="2592705" cy="5542280"/>
          </a:xfrm>
          <a:custGeom>
            <a:avLst/>
            <a:gdLst/>
            <a:ahLst/>
            <a:cxnLst/>
            <a:rect l="l" t="t" r="r" b="b"/>
            <a:pathLst>
              <a:path w="2592704" h="5542280">
                <a:moveTo>
                  <a:pt x="0" y="0"/>
                </a:moveTo>
                <a:lnTo>
                  <a:pt x="2592324" y="0"/>
                </a:lnTo>
                <a:lnTo>
                  <a:pt x="2592324" y="5541899"/>
                </a:lnTo>
              </a:path>
            </a:pathLst>
          </a:custGeom>
          <a:ln w="25400">
            <a:solidFill>
              <a:srgbClr val="CC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0737" y="1257300"/>
            <a:ext cx="2592705" cy="5542280"/>
          </a:xfrm>
          <a:custGeom>
            <a:avLst/>
            <a:gdLst/>
            <a:ahLst/>
            <a:cxnLst/>
            <a:rect l="l" t="t" r="r" b="b"/>
            <a:pathLst>
              <a:path w="2592704" h="5542280">
                <a:moveTo>
                  <a:pt x="2592387" y="0"/>
                </a:moveTo>
                <a:lnTo>
                  <a:pt x="0" y="0"/>
                </a:lnTo>
                <a:lnTo>
                  <a:pt x="0" y="5541961"/>
                </a:lnTo>
              </a:path>
            </a:pathLst>
          </a:custGeom>
          <a:ln w="25400">
            <a:solidFill>
              <a:srgbClr val="CC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66259" y="1714500"/>
            <a:ext cx="1927860" cy="4297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35040" y="1714500"/>
            <a:ext cx="312420" cy="429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74590" y="1772665"/>
            <a:ext cx="16941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5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14796" y="1978786"/>
            <a:ext cx="55499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dirty="0">
                <a:solidFill>
                  <a:srgbClr val="EF7E09"/>
                </a:solidFill>
                <a:latin typeface="Arial"/>
                <a:cs typeface="Arial"/>
              </a:rPr>
              <a:t>Radio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3809" y="2403220"/>
            <a:ext cx="13620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Programa</a:t>
            </a:r>
            <a:r>
              <a:rPr sz="1200" b="1" spc="-7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xxx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3809" y="3317620"/>
            <a:ext cx="13620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Emisora</a:t>
            </a:r>
            <a:r>
              <a:rPr sz="1200" b="1" spc="-7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xxx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13809" y="4233417"/>
            <a:ext cx="136207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Emisora</a:t>
            </a:r>
            <a:r>
              <a:rPr sz="1200" b="1" spc="-7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xxx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813809" y="5111241"/>
            <a:ext cx="1362075" cy="340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295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4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295"/>
              </a:lnSpc>
            </a:pP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Programa</a:t>
            </a:r>
            <a:r>
              <a:rPr sz="1200" b="1" spc="-10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xxx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705600" y="1714500"/>
            <a:ext cx="1927859" cy="429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8374380" y="1714500"/>
            <a:ext cx="312420" cy="429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814819" y="1772665"/>
            <a:ext cx="16941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5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570978" y="1978786"/>
            <a:ext cx="93853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20" dirty="0">
                <a:solidFill>
                  <a:srgbClr val="EF7E09"/>
                </a:solidFill>
                <a:latin typeface="Arial"/>
                <a:cs typeface="Arial"/>
              </a:rPr>
              <a:t>Televisión</a:t>
            </a:r>
            <a:endParaRPr sz="15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08165" y="2480436"/>
            <a:ext cx="163385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 Apellido 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Concertación de</a:t>
            </a:r>
            <a:r>
              <a:rPr sz="1200" b="1" spc="-10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8B168"/>
                </a:solidFill>
                <a:latin typeface="Arial"/>
                <a:cs typeface="Arial"/>
              </a:rPr>
              <a:t>Citas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14400" y="1828800"/>
            <a:ext cx="2667000" cy="4114800"/>
          </a:xfrm>
          <a:custGeom>
            <a:avLst/>
            <a:gdLst/>
            <a:ahLst/>
            <a:cxnLst/>
            <a:rect l="l" t="t" r="r" b="b"/>
            <a:pathLst>
              <a:path w="2667000" h="4114800">
                <a:moveTo>
                  <a:pt x="0" y="4114800"/>
                </a:moveTo>
                <a:lnTo>
                  <a:pt x="0" y="390651"/>
                </a:lnTo>
                <a:lnTo>
                  <a:pt x="2667000" y="390651"/>
                </a:lnTo>
                <a:lnTo>
                  <a:pt x="2667000" y="0"/>
                </a:lnTo>
              </a:path>
            </a:pathLst>
          </a:custGeom>
          <a:ln w="9525">
            <a:solidFill>
              <a:srgbClr val="B16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71900" y="1879600"/>
            <a:ext cx="2400300" cy="3873500"/>
          </a:xfrm>
          <a:custGeom>
            <a:avLst/>
            <a:gdLst/>
            <a:ahLst/>
            <a:cxnLst/>
            <a:rect l="l" t="t" r="r" b="b"/>
            <a:pathLst>
              <a:path w="2400300" h="3873500">
                <a:moveTo>
                  <a:pt x="0" y="3873500"/>
                </a:moveTo>
                <a:lnTo>
                  <a:pt x="0" y="318262"/>
                </a:lnTo>
                <a:lnTo>
                  <a:pt x="2400300" y="318262"/>
                </a:lnTo>
                <a:lnTo>
                  <a:pt x="2400300" y="0"/>
                </a:lnTo>
              </a:path>
            </a:pathLst>
          </a:custGeom>
          <a:ln w="9525">
            <a:solidFill>
              <a:srgbClr val="B16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00800" y="1930400"/>
            <a:ext cx="2159000" cy="1739900"/>
          </a:xfrm>
          <a:custGeom>
            <a:avLst/>
            <a:gdLst/>
            <a:ahLst/>
            <a:cxnLst/>
            <a:rect l="l" t="t" r="r" b="b"/>
            <a:pathLst>
              <a:path w="2159000" h="1739900">
                <a:moveTo>
                  <a:pt x="0" y="1739900"/>
                </a:moveTo>
                <a:lnTo>
                  <a:pt x="0" y="279400"/>
                </a:lnTo>
                <a:lnTo>
                  <a:pt x="2159000" y="279400"/>
                </a:lnTo>
                <a:lnTo>
                  <a:pt x="2159000" y="0"/>
                </a:lnTo>
              </a:path>
            </a:pathLst>
          </a:custGeom>
          <a:ln w="9525">
            <a:solidFill>
              <a:srgbClr val="B16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187602" y="4304157"/>
            <a:ext cx="1362075" cy="306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6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10" dirty="0">
                <a:solidFill>
                  <a:srgbClr val="F8B168"/>
                </a:solidFill>
                <a:latin typeface="Arial"/>
                <a:cs typeface="Arial"/>
              </a:rPr>
              <a:t>Web</a:t>
            </a:r>
            <a:r>
              <a:rPr sz="1200" b="1" spc="-9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Master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404864" y="3163189"/>
            <a:ext cx="1362075" cy="377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6B9F24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6B9F24"/>
                </a:solidFill>
                <a:latin typeface="Arial"/>
                <a:cs typeface="Arial"/>
              </a:rPr>
              <a:t>Apellido  </a:t>
            </a:r>
            <a:r>
              <a:rPr sz="1200" b="1" spc="-15" dirty="0">
                <a:solidFill>
                  <a:srgbClr val="F8B168"/>
                </a:solidFill>
                <a:latin typeface="Arial"/>
                <a:cs typeface="Arial"/>
              </a:rPr>
              <a:t>Vocero</a:t>
            </a:r>
            <a:r>
              <a:rPr sz="1200" b="1" spc="-12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8B168"/>
                </a:solidFill>
                <a:latin typeface="Arial"/>
                <a:cs typeface="Arial"/>
              </a:rPr>
              <a:t>TV</a:t>
            </a:r>
            <a:endParaRPr sz="12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458839" y="5415279"/>
            <a:ext cx="178244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spc="-5" dirty="0">
                <a:solidFill>
                  <a:srgbClr val="EAEAEA"/>
                </a:solidFill>
                <a:latin typeface="Arial"/>
                <a:cs typeface="Arial"/>
              </a:rPr>
              <a:t>Nombres </a:t>
            </a:r>
            <a:r>
              <a:rPr sz="1400" b="1" dirty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sz="1400" b="1" spc="-114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EAEAEA"/>
                </a:solidFill>
                <a:latin typeface="Arial"/>
                <a:cs typeface="Arial"/>
              </a:rPr>
              <a:t>Apellidos  </a:t>
            </a:r>
            <a:r>
              <a:rPr sz="1400" b="1" spc="-20" dirty="0">
                <a:solidFill>
                  <a:srgbClr val="EAEAEA"/>
                </a:solidFill>
                <a:latin typeface="Arial"/>
                <a:cs typeface="Arial"/>
              </a:rPr>
              <a:t>Voceros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6443090" y="5873750"/>
            <a:ext cx="2597785" cy="0"/>
          </a:xfrm>
          <a:custGeom>
            <a:avLst/>
            <a:gdLst/>
            <a:ahLst/>
            <a:cxnLst/>
            <a:rect l="l" t="t" r="r" b="b"/>
            <a:pathLst>
              <a:path w="2597784">
                <a:moveTo>
                  <a:pt x="0" y="0"/>
                </a:moveTo>
                <a:lnTo>
                  <a:pt x="2597785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987" y="1012825"/>
            <a:ext cx="253238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19045" algn="l"/>
              </a:tabLst>
            </a:pP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1800" b="1" u="heavy" spc="-5" dirty="0" smtClean="0">
                <a:solidFill>
                  <a:srgbClr val="FFFFFF"/>
                </a:solidFill>
                <a:latin typeface="Arial"/>
                <a:cs typeface="Arial"/>
              </a:rPr>
              <a:t>Rafael Espina</a:t>
            </a: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22776" y="22859"/>
            <a:ext cx="5221224" cy="80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08719" y="22859"/>
            <a:ext cx="335279" cy="807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153915" y="146430"/>
            <a:ext cx="491045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PROGRAMA </a:t>
            </a:r>
            <a:r>
              <a:rPr spc="-10" dirty="0"/>
              <a:t>DE</a:t>
            </a:r>
            <a:r>
              <a:rPr spc="-45" dirty="0"/>
              <a:t> </a:t>
            </a:r>
            <a:r>
              <a:rPr spc="-10" dirty="0"/>
              <a:t>JÓVENES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508375" y="1875154"/>
            <a:ext cx="236537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60"/>
              </a:lnSpc>
              <a:tabLst>
                <a:tab pos="2339340" algn="l"/>
              </a:tabLst>
            </a:pPr>
            <a:r>
              <a:rPr sz="1800" b="1" u="heavy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u="heavy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FFFFFF"/>
                </a:solidFill>
                <a:latin typeface="Arial"/>
                <a:cs typeface="Arial"/>
              </a:rPr>
              <a:t>Apellido	</a:t>
            </a:r>
            <a:endParaRPr sz="1800">
              <a:latin typeface="Arial"/>
              <a:cs typeface="Arial"/>
            </a:endParaRPr>
          </a:p>
          <a:p>
            <a:pPr marR="17780" algn="ctr">
              <a:lnSpc>
                <a:spcPts val="182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Asesores y</a:t>
            </a:r>
            <a:r>
              <a:rPr sz="16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Motivadores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23850" y="981075"/>
            <a:ext cx="611187" cy="611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68630" y="1054100"/>
            <a:ext cx="2884170" cy="546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295"/>
              </a:lnSpc>
              <a:tabLst>
                <a:tab pos="546735" algn="l"/>
              </a:tabLst>
            </a:pPr>
            <a:r>
              <a:rPr sz="5400" baseline="1543" dirty="0">
                <a:solidFill>
                  <a:srgbClr val="CCFF33"/>
                </a:solidFill>
                <a:latin typeface="Arial"/>
                <a:cs typeface="Arial"/>
              </a:rPr>
              <a:t>A	</a:t>
            </a:r>
            <a:r>
              <a:rPr sz="1600" spc="-5" dirty="0" err="1" smtClean="0">
                <a:solidFill>
                  <a:srgbClr val="FFFFFF"/>
                </a:solidFill>
                <a:latin typeface="Arial"/>
                <a:cs typeface="Arial"/>
              </a:rPr>
              <a:t>Investigación</a:t>
            </a:r>
            <a:r>
              <a:rPr sz="1600" spc="-5" dirty="0" smtClean="0">
                <a:solidFill>
                  <a:srgbClr val="FFFFFF"/>
                </a:solidFill>
                <a:latin typeface="Arial"/>
                <a:cs typeface="Arial"/>
              </a:rPr>
              <a:t> y</a:t>
            </a:r>
            <a:r>
              <a:rPr sz="1600" spc="-4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 err="1" smtClean="0">
                <a:solidFill>
                  <a:srgbClr val="FFFFFF"/>
                </a:solidFill>
                <a:latin typeface="Arial"/>
                <a:cs typeface="Arial"/>
              </a:rPr>
              <a:t>Desarrollo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58134" y="4278320"/>
            <a:ext cx="2429891" cy="8863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20100"/>
              </a:lnSpc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Mensajeros</a:t>
            </a:r>
            <a:r>
              <a:rPr lang="es-ES" sz="12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: </a:t>
            </a:r>
            <a:r>
              <a:rPr lang="es-ES" sz="1200" b="1" spc="-5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Jesus</a:t>
            </a:r>
            <a:r>
              <a:rPr lang="es-ES" sz="12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Pino</a:t>
            </a:r>
          </a:p>
          <a:p>
            <a:pPr marL="12700" marR="5080">
              <a:lnSpc>
                <a:spcPct val="120100"/>
              </a:lnSpc>
            </a:pPr>
            <a:r>
              <a:rPr lang="es-ES" sz="12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Medioambiente: Tatiana B. </a:t>
            </a:r>
          </a:p>
          <a:p>
            <a:pPr marL="12700" marR="5080">
              <a:lnSpc>
                <a:spcPct val="120100"/>
              </a:lnSpc>
            </a:pPr>
            <a:r>
              <a:rPr lang="es-ES" sz="12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Scout del Mundo: </a:t>
            </a: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María Ferreira</a:t>
            </a:r>
          </a:p>
          <a:p>
            <a:pPr marL="12700" marR="5080">
              <a:lnSpc>
                <a:spcPct val="120100"/>
              </a:lnSpc>
            </a:pP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80226" y="2743200"/>
            <a:ext cx="262572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2060"/>
              </a:lnSpc>
              <a:tabLst>
                <a:tab pos="2599690" algn="l"/>
              </a:tabLst>
            </a:pP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3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s-ES" sz="1800" b="1" u="heavy" spc="-5" dirty="0" smtClean="0">
                <a:solidFill>
                  <a:srgbClr val="FFFFFF"/>
                </a:solidFill>
                <a:latin typeface="Arial"/>
                <a:cs typeface="Arial"/>
              </a:rPr>
              <a:t>Samuel </a:t>
            </a:r>
            <a:r>
              <a:rPr lang="es-ES" sz="1800" b="1" u="heavy" spc="-5" dirty="0" err="1" smtClean="0">
                <a:solidFill>
                  <a:srgbClr val="FFFFFF"/>
                </a:solidFill>
                <a:latin typeface="Arial"/>
                <a:cs typeface="Arial"/>
              </a:rPr>
              <a:t>Rodriguez</a:t>
            </a:r>
            <a:r>
              <a:rPr sz="1800" b="1" u="heavy" spc="-1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endParaRPr sz="1800" dirty="0">
              <a:latin typeface="Arial"/>
              <a:cs typeface="Arial"/>
            </a:endParaRPr>
          </a:p>
          <a:p>
            <a:pPr algn="ctr">
              <a:lnSpc>
                <a:spcPts val="182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Estrategias</a:t>
            </a:r>
            <a:r>
              <a:rPr sz="1600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Motivacionales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11175" y="4105275"/>
            <a:ext cx="228600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776427" y="4067261"/>
            <a:ext cx="1661972" cy="709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1115">
              <a:lnSpc>
                <a:spcPct val="127800"/>
              </a:lnSpc>
            </a:pP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Especialidades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15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1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11175" y="1733550"/>
            <a:ext cx="228600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76427" y="1760220"/>
            <a:ext cx="1814373" cy="14850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algn="just">
              <a:lnSpc>
                <a:spcPct val="100000"/>
              </a:lnSpc>
            </a:pP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CIP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20000"/>
              </a:lnSpc>
              <a:spcBef>
                <a:spcPts val="260"/>
              </a:spcBef>
            </a:pPr>
            <a:r>
              <a:rPr lang="es-ES" sz="12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Mariluz</a:t>
            </a:r>
            <a:endParaRPr lang="es-ES" sz="1200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20000"/>
              </a:lnSpc>
              <a:spcBef>
                <a:spcPts val="260"/>
              </a:spcBef>
            </a:pPr>
            <a:r>
              <a:rPr lang="es-ES" sz="12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Negda</a:t>
            </a:r>
            <a:endParaRPr lang="es-ES" sz="1200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20000"/>
              </a:lnSpc>
              <a:spcBef>
                <a:spcPts val="260"/>
              </a:spcBef>
            </a:pPr>
            <a:r>
              <a:rPr lang="es-ES" sz="12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Leobaldo</a:t>
            </a: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Acuña</a:t>
            </a:r>
          </a:p>
          <a:p>
            <a:pPr marL="12700" marR="5080" algn="just">
              <a:lnSpc>
                <a:spcPct val="120000"/>
              </a:lnSpc>
              <a:spcBef>
                <a:spcPts val="260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Diana</a:t>
            </a:r>
          </a:p>
          <a:p>
            <a:pPr marL="12700" marR="5080" algn="just">
              <a:lnSpc>
                <a:spcPct val="120000"/>
              </a:lnSpc>
              <a:spcBef>
                <a:spcPts val="260"/>
              </a:spcBef>
            </a:pPr>
            <a:r>
              <a:rPr lang="es-ES" sz="12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Jessika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2000" y="3352800"/>
            <a:ext cx="1661973" cy="43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0320">
              <a:lnSpc>
                <a:spcPct val="117900"/>
              </a:lnSpc>
            </a:pP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Fichas REME  </a:t>
            </a:r>
            <a:endParaRPr lang="es-ES" sz="1200" b="1" dirty="0" smtClean="0">
              <a:solidFill>
                <a:srgbClr val="EAEAEA"/>
              </a:solidFill>
              <a:latin typeface="Arial"/>
              <a:cs typeface="Arial"/>
            </a:endParaRPr>
          </a:p>
          <a:p>
            <a:pPr marL="12700" marR="5080" indent="20320">
              <a:lnSpc>
                <a:spcPct val="117900"/>
              </a:lnSpc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Jorge González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11175" y="3352800"/>
            <a:ext cx="228600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84875" y="3430651"/>
            <a:ext cx="228600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47891" y="3458209"/>
            <a:ext cx="2390775" cy="370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ts val="141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Condecoraciones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2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Distinciones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984875" y="4538598"/>
            <a:ext cx="228600" cy="228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247891" y="4566539"/>
            <a:ext cx="1903095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ct val="1000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Circulo de</a:t>
            </a:r>
            <a:r>
              <a:rPr sz="1200" b="1" spc="-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Coleccionistas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15"/>
              </a:spcBef>
            </a:pP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105150" y="2584450"/>
            <a:ext cx="228600" cy="228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3358134" y="2568452"/>
            <a:ext cx="2046605" cy="969368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33020">
              <a:lnSpc>
                <a:spcPct val="100000"/>
              </a:lnSpc>
              <a:spcBef>
                <a:spcPts val="335"/>
              </a:spcBef>
            </a:pPr>
            <a:r>
              <a:rPr sz="1200" b="1" spc="-10" dirty="0">
                <a:solidFill>
                  <a:srgbClr val="EAEAEA"/>
                </a:solidFill>
                <a:latin typeface="Arial"/>
                <a:cs typeface="Arial"/>
              </a:rPr>
              <a:t>Asesores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de</a:t>
            </a:r>
            <a:r>
              <a:rPr sz="1200" b="1" spc="-4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Unidad</a:t>
            </a:r>
            <a:endParaRPr sz="1200" dirty="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  <a:spcBef>
                <a:spcPts val="150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MANADA: JESUS PINO</a:t>
            </a:r>
          </a:p>
          <a:p>
            <a:pPr marL="12700" marR="5080">
              <a:lnSpc>
                <a:spcPct val="120000"/>
              </a:lnSpc>
              <a:spcBef>
                <a:spcPts val="150"/>
              </a:spcBef>
            </a:pPr>
            <a:r>
              <a:rPr sz="1200" b="1" spc="-2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TROPA</a:t>
            </a:r>
            <a:r>
              <a:rPr lang="es-ES" sz="1200" b="1" spc="-2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:</a:t>
            </a:r>
          </a:p>
          <a:p>
            <a:pPr marL="12700" marR="5080">
              <a:lnSpc>
                <a:spcPct val="120000"/>
              </a:lnSpc>
              <a:spcBef>
                <a:spcPts val="150"/>
              </a:spcBef>
            </a:pPr>
            <a:r>
              <a:rPr sz="1200" b="1" spc="-160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CLAN</a:t>
            </a:r>
            <a:r>
              <a:rPr lang="es-ES" sz="1200" b="1" spc="-5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: 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394709" y="3954526"/>
            <a:ext cx="177228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Motivadores</a:t>
            </a:r>
            <a:r>
              <a:rPr sz="1200" b="1" spc="-5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Nacionales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3108325" y="3921125"/>
            <a:ext cx="228600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5788025" y="2663825"/>
            <a:ext cx="611251" cy="61125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5916929" y="2683509"/>
            <a:ext cx="355600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solidFill>
                  <a:srgbClr val="CCFF33"/>
                </a:solidFill>
                <a:latin typeface="Arial"/>
                <a:cs typeface="Arial"/>
              </a:rPr>
              <a:t>C</a:t>
            </a:r>
            <a:endParaRPr sz="3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916301" y="1830451"/>
            <a:ext cx="611124" cy="6111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058414" y="1849882"/>
            <a:ext cx="33083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CCFF33"/>
                </a:solidFill>
                <a:latin typeface="Arial"/>
                <a:cs typeface="Arial"/>
              </a:rPr>
              <a:t>B</a:t>
            </a:r>
            <a:endParaRPr sz="36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47664" y="858265"/>
            <a:ext cx="270700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Nombre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4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Director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Coordinador</a:t>
            </a:r>
            <a:r>
              <a:rPr sz="140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Nacional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943600" y="827150"/>
            <a:ext cx="3129280" cy="0"/>
          </a:xfrm>
          <a:custGeom>
            <a:avLst/>
            <a:gdLst/>
            <a:ahLst/>
            <a:cxnLst/>
            <a:rect l="l" t="t" r="r" b="b"/>
            <a:pathLst>
              <a:path w="3129279">
                <a:moveTo>
                  <a:pt x="0" y="0"/>
                </a:moveTo>
                <a:lnTo>
                  <a:pt x="3129026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25475" y="3190875"/>
            <a:ext cx="0" cy="914400"/>
          </a:xfrm>
          <a:custGeom>
            <a:avLst/>
            <a:gdLst/>
            <a:ahLst/>
            <a:cxnLst/>
            <a:rect l="l" t="t" r="r" b="b"/>
            <a:pathLst>
              <a:path h="914400">
                <a:moveTo>
                  <a:pt x="0" y="914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25474" y="1962150"/>
            <a:ext cx="45719" cy="1283092"/>
          </a:xfrm>
          <a:custGeom>
            <a:avLst/>
            <a:gdLst/>
            <a:ahLst/>
            <a:cxnLst/>
            <a:rect l="l" t="t" r="r" b="b"/>
            <a:pathLst>
              <a:path h="1000125">
                <a:moveTo>
                  <a:pt x="0" y="0"/>
                </a:moveTo>
                <a:lnTo>
                  <a:pt x="0" y="1000125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25475" y="1592325"/>
            <a:ext cx="5080" cy="141605"/>
          </a:xfrm>
          <a:custGeom>
            <a:avLst/>
            <a:gdLst/>
            <a:ahLst/>
            <a:cxnLst/>
            <a:rect l="l" t="t" r="r" b="b"/>
            <a:pathLst>
              <a:path w="5079" h="141605">
                <a:moveTo>
                  <a:pt x="0" y="141224"/>
                </a:moveTo>
                <a:lnTo>
                  <a:pt x="4762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25475" y="4333875"/>
            <a:ext cx="0" cy="1752600"/>
          </a:xfrm>
          <a:custGeom>
            <a:avLst/>
            <a:gdLst/>
            <a:ahLst/>
            <a:cxnLst/>
            <a:rect l="l" t="t" r="r" b="b"/>
            <a:pathLst>
              <a:path h="1752600">
                <a:moveTo>
                  <a:pt x="0" y="0"/>
                </a:moveTo>
                <a:lnTo>
                  <a:pt x="0" y="175260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19450" y="2813050"/>
            <a:ext cx="3175" cy="1108075"/>
          </a:xfrm>
          <a:custGeom>
            <a:avLst/>
            <a:gdLst/>
            <a:ahLst/>
            <a:cxnLst/>
            <a:rect l="l" t="t" r="r" b="b"/>
            <a:pathLst>
              <a:path w="3175" h="1108075">
                <a:moveTo>
                  <a:pt x="0" y="0"/>
                </a:moveTo>
                <a:lnTo>
                  <a:pt x="3175" y="1108075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222625" y="4149725"/>
            <a:ext cx="0" cy="1295400"/>
          </a:xfrm>
          <a:custGeom>
            <a:avLst/>
            <a:gdLst/>
            <a:ahLst/>
            <a:cxnLst/>
            <a:rect l="l" t="t" r="r" b="b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219450" y="2441575"/>
            <a:ext cx="3175" cy="142875"/>
          </a:xfrm>
          <a:custGeom>
            <a:avLst/>
            <a:gdLst/>
            <a:ahLst/>
            <a:cxnLst/>
            <a:rect l="l" t="t" r="r" b="b"/>
            <a:pathLst>
              <a:path w="3175" h="142875">
                <a:moveTo>
                  <a:pt x="0" y="142875"/>
                </a:moveTo>
                <a:lnTo>
                  <a:pt x="3175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099175" y="3659251"/>
            <a:ext cx="0" cy="879475"/>
          </a:xfrm>
          <a:custGeom>
            <a:avLst/>
            <a:gdLst/>
            <a:ahLst/>
            <a:cxnLst/>
            <a:rect l="l" t="t" r="r" b="b"/>
            <a:pathLst>
              <a:path h="879475">
                <a:moveTo>
                  <a:pt x="0" y="0"/>
                </a:moveTo>
                <a:lnTo>
                  <a:pt x="0" y="879475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99175" y="4767198"/>
            <a:ext cx="0" cy="534035"/>
          </a:xfrm>
          <a:custGeom>
            <a:avLst/>
            <a:gdLst/>
            <a:ahLst/>
            <a:cxnLst/>
            <a:rect l="l" t="t" r="r" b="b"/>
            <a:pathLst>
              <a:path h="534035">
                <a:moveTo>
                  <a:pt x="0" y="0"/>
                </a:moveTo>
                <a:lnTo>
                  <a:pt x="0" y="533526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094476" y="3275076"/>
            <a:ext cx="5080" cy="155575"/>
          </a:xfrm>
          <a:custGeom>
            <a:avLst/>
            <a:gdLst/>
            <a:ahLst/>
            <a:cxnLst/>
            <a:rect l="l" t="t" r="r" b="b"/>
            <a:pathLst>
              <a:path w="5079" h="155575">
                <a:moveTo>
                  <a:pt x="4699" y="155575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17525" y="5019675"/>
            <a:ext cx="228600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76426" y="5032502"/>
            <a:ext cx="2139875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" algn="just">
              <a:lnSpc>
                <a:spcPts val="1435"/>
              </a:lnSpc>
            </a:pP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Documentos</a:t>
            </a:r>
            <a:endParaRPr sz="1200" dirty="0">
              <a:latin typeface="Arial"/>
              <a:cs typeface="Arial"/>
            </a:endParaRPr>
          </a:p>
          <a:p>
            <a:pPr marL="12700" algn="just">
              <a:lnSpc>
                <a:spcPts val="1435"/>
              </a:lnSpc>
            </a:pP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1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000" dirty="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3422903" y="6175375"/>
            <a:ext cx="3348354" cy="0"/>
          </a:xfrm>
          <a:custGeom>
            <a:avLst/>
            <a:gdLst/>
            <a:ahLst/>
            <a:cxnLst/>
            <a:rect l="l" t="t" r="r" b="b"/>
            <a:pathLst>
              <a:path w="3348354">
                <a:moveTo>
                  <a:pt x="0" y="0"/>
                </a:moveTo>
                <a:lnTo>
                  <a:pt x="3347847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43 Rectángulo"/>
          <p:cNvSpPr/>
          <p:nvPr/>
        </p:nvSpPr>
        <p:spPr>
          <a:xfrm>
            <a:off x="3553778" y="5587425"/>
            <a:ext cx="49044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r>
              <a:rPr lang="es-ES" sz="1600" b="1" spc="-5" dirty="0" smtClean="0">
                <a:solidFill>
                  <a:srgbClr val="EAEAEA"/>
                </a:solidFill>
                <a:latin typeface="Arial"/>
                <a:cs typeface="Arial"/>
              </a:rPr>
              <a:t>Nombre </a:t>
            </a:r>
            <a:r>
              <a:rPr lang="es-ES" sz="1600" b="1" dirty="0" smtClean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lang="es-ES" sz="1600" b="1" spc="-130" dirty="0" smtClean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lang="es-ES" sz="1600" b="1" spc="-10" dirty="0" smtClean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lang="es-ES" sz="16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r>
              <a:rPr lang="es-ES" sz="1600" b="1" spc="-20" dirty="0" smtClean="0">
                <a:solidFill>
                  <a:srgbClr val="EAEAEA"/>
                </a:solidFill>
                <a:latin typeface="Arial"/>
                <a:cs typeface="Arial"/>
              </a:rPr>
              <a:t>Ayudante </a:t>
            </a:r>
            <a:r>
              <a:rPr lang="es-ES" sz="1600" b="1" spc="-5" dirty="0" smtClean="0">
                <a:solidFill>
                  <a:srgbClr val="EAEAEA"/>
                </a:solidFill>
                <a:latin typeface="Arial"/>
                <a:cs typeface="Arial"/>
              </a:rPr>
              <a:t>de Procesos </a:t>
            </a:r>
            <a:r>
              <a:rPr lang="es-ES" sz="1600" b="1" dirty="0" smtClean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lang="es-ES" sz="1600" b="1" spc="-25" dirty="0" smtClean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lang="es-ES" sz="1600" b="1" dirty="0" smtClean="0">
                <a:solidFill>
                  <a:srgbClr val="EAEAEA"/>
                </a:solidFill>
                <a:latin typeface="Arial"/>
                <a:cs typeface="Arial"/>
              </a:rPr>
              <a:t>Estadísticas</a:t>
            </a:r>
            <a:endParaRPr lang="es-ES" sz="16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6937" y="1098550"/>
            <a:ext cx="218948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r>
              <a:rPr sz="1800" b="1" u="heavy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550920" y="0"/>
            <a:ext cx="5593080" cy="758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773668" y="0"/>
            <a:ext cx="370331" cy="758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716020">
              <a:lnSpc>
                <a:spcPct val="100000"/>
              </a:lnSpc>
            </a:pPr>
            <a:r>
              <a:rPr spc="-5" dirty="0"/>
              <a:t>Investigación y</a:t>
            </a:r>
            <a:r>
              <a:rPr spc="15" dirty="0"/>
              <a:t> </a:t>
            </a:r>
            <a:r>
              <a:rPr spc="-5" dirty="0"/>
              <a:t>desarrollo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62325" y="1763903"/>
            <a:ext cx="2143125" cy="504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60"/>
              </a:lnSpc>
            </a:pPr>
            <a:r>
              <a:rPr sz="1800" b="1" u="heavy" spc="-1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u="heavy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r>
              <a:rPr sz="1800" b="1" u="heavy" spc="-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51435">
              <a:lnSpc>
                <a:spcPts val="1820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Fichas</a:t>
            </a:r>
            <a:r>
              <a:rPr sz="1600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REME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4800" y="1066800"/>
            <a:ext cx="611187" cy="6112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46633" y="1094232"/>
            <a:ext cx="898525" cy="549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46735" algn="l"/>
              </a:tabLst>
            </a:pPr>
            <a:r>
              <a:rPr sz="3600" dirty="0">
                <a:solidFill>
                  <a:srgbClr val="CCFF33"/>
                </a:solidFill>
                <a:latin typeface="Arial"/>
                <a:cs typeface="Arial"/>
              </a:rPr>
              <a:t>A	</a:t>
            </a: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CIP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92125" y="1828800"/>
            <a:ext cx="228600" cy="228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57224" y="1855342"/>
            <a:ext cx="1685062" cy="1173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20" algn="just">
              <a:lnSpc>
                <a:spcPct val="10000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Revisión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Apellido</a:t>
            </a: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Apellido</a:t>
            </a: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Apellido</a:t>
            </a: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Apellido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834126" y="2921000"/>
            <a:ext cx="228600" cy="2286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097015" y="2948685"/>
            <a:ext cx="1261745" cy="808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495">
              <a:lnSpc>
                <a:spcPts val="141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Desarrollo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L="12700" marR="5080">
              <a:lnSpc>
                <a:spcPct val="120000"/>
              </a:lnSpc>
            </a:pP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  </a:t>
            </a: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34126" y="3890898"/>
            <a:ext cx="228600" cy="228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097015" y="3889943"/>
            <a:ext cx="1736725" cy="85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795">
              <a:lnSpc>
                <a:spcPct val="115799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Recolección y</a:t>
            </a:r>
            <a:r>
              <a:rPr sz="12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Revisión  </a:t>
            </a:r>
            <a:r>
              <a:rPr sz="1200" dirty="0">
                <a:latin typeface="Arial"/>
                <a:cs typeface="Arial"/>
              </a:rPr>
              <a:t>Nombre y </a:t>
            </a:r>
            <a:r>
              <a:rPr sz="1200" spc="-5" dirty="0">
                <a:latin typeface="Arial"/>
                <a:cs typeface="Arial"/>
              </a:rPr>
              <a:t>Apellido  </a:t>
            </a:r>
            <a:r>
              <a:rPr sz="1200" dirty="0">
                <a:latin typeface="Arial"/>
                <a:cs typeface="Arial"/>
              </a:rPr>
              <a:t>Nombre y </a:t>
            </a:r>
            <a:r>
              <a:rPr sz="1200" spc="-5" dirty="0">
                <a:latin typeface="Arial"/>
                <a:cs typeface="Arial"/>
              </a:rPr>
              <a:t>Apellido  </a:t>
            </a: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34126" y="5019675"/>
            <a:ext cx="228600" cy="228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097015" y="5028174"/>
            <a:ext cx="1261745" cy="838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795">
              <a:lnSpc>
                <a:spcPct val="110700"/>
              </a:lnSpc>
            </a:pP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Distribución  </a:t>
            </a: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  </a:t>
            </a: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dirty="0">
                <a:latin typeface="Arial"/>
                <a:cs typeface="Arial"/>
              </a:rPr>
              <a:t>Nombre y</a:t>
            </a:r>
            <a:r>
              <a:rPr sz="1200" spc="-1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62275" y="2473325"/>
            <a:ext cx="228600" cy="2286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234308" y="2460310"/>
            <a:ext cx="2005838" cy="1579663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3970" algn="just">
              <a:lnSpc>
                <a:spcPct val="100000"/>
              </a:lnSpc>
              <a:spcBef>
                <a:spcPts val="310"/>
              </a:spcBef>
            </a:pP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Elaboración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sz="1200" b="1" spc="-9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Revisión</a:t>
            </a:r>
            <a:endParaRPr sz="1200" dirty="0">
              <a:latin typeface="Arial"/>
              <a:cs typeface="Arial"/>
            </a:endParaRPr>
          </a:p>
          <a:p>
            <a:pPr marL="12700" marR="454659" algn="just">
              <a:lnSpc>
                <a:spcPct val="120000"/>
              </a:lnSpc>
              <a:spcBef>
                <a:spcPts val="150"/>
              </a:spcBef>
            </a:pP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12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 Nombre y</a:t>
            </a:r>
            <a:r>
              <a:rPr sz="1200" b="1" spc="-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9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</a:t>
            </a:r>
            <a:r>
              <a:rPr sz="1200" b="1" spc="-10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21482" y="4591436"/>
            <a:ext cx="2283968" cy="905248"/>
          </a:xfrm>
          <a:prstGeom prst="rect">
            <a:avLst/>
          </a:prstGeom>
        </p:spPr>
        <p:txBody>
          <a:bodyPr vert="horz" wrap="square" lIns="0" tIns="42545" rIns="0" bIns="0" rtlCol="0">
            <a:spAutoFit/>
          </a:bodyPr>
          <a:lstStyle/>
          <a:p>
            <a:pPr marL="48895">
              <a:lnSpc>
                <a:spcPct val="100000"/>
              </a:lnSpc>
              <a:spcBef>
                <a:spcPts val="335"/>
              </a:spcBef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Recolección y</a:t>
            </a:r>
            <a:r>
              <a:rPr sz="1200" b="1" spc="-6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Distribución</a:t>
            </a:r>
            <a:endParaRPr sz="1200" dirty="0">
              <a:latin typeface="Arial"/>
              <a:cs typeface="Arial"/>
            </a:endParaRPr>
          </a:p>
          <a:p>
            <a:pPr marL="12700" marR="76835">
              <a:lnSpc>
                <a:spcPct val="120000"/>
              </a:lnSpc>
              <a:spcBef>
                <a:spcPts val="145"/>
              </a:spcBef>
            </a:pP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sz="1200" b="1" spc="-15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Manada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- </a:t>
            </a:r>
            <a:r>
              <a:rPr sz="1200" b="1" spc="-1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Tropa 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Nombre y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Apellido </a:t>
            </a:r>
            <a:r>
              <a:rPr sz="1200" b="1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-</a:t>
            </a:r>
            <a:r>
              <a:rPr sz="1200" b="1" spc="-160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Clan</a:t>
            </a:r>
            <a:endParaRPr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971800" y="4600575"/>
            <a:ext cx="228600" cy="228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637276" y="2154301"/>
            <a:ext cx="611124" cy="61112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766053" y="1959228"/>
            <a:ext cx="2656205" cy="771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040"/>
              </a:lnSpc>
            </a:pPr>
            <a:r>
              <a:rPr sz="5400" spc="-7" baseline="-26234" dirty="0">
                <a:solidFill>
                  <a:srgbClr val="CCFF33"/>
                </a:solidFill>
                <a:latin typeface="Arial"/>
                <a:cs typeface="Arial"/>
              </a:rPr>
              <a:t>C  </a:t>
            </a:r>
            <a:r>
              <a:rPr sz="1800" b="1" u="heavy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u="heavy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u="heavy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r>
              <a:rPr sz="1800" b="1" u="heavy" spc="-2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  <a:p>
            <a:pPr marL="563880">
              <a:lnSpc>
                <a:spcPts val="1639"/>
              </a:lnSpc>
            </a:pPr>
            <a:r>
              <a:rPr sz="1600" spc="-5" dirty="0">
                <a:solidFill>
                  <a:srgbClr val="FFFFFF"/>
                </a:solidFill>
                <a:latin typeface="Arial"/>
                <a:cs typeface="Arial"/>
              </a:rPr>
              <a:t>Especialidades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70251" y="1719326"/>
            <a:ext cx="611124" cy="611124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912110" y="1738884"/>
            <a:ext cx="330835" cy="556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dirty="0">
                <a:solidFill>
                  <a:srgbClr val="CCFF33"/>
                </a:solidFill>
                <a:latin typeface="Arial"/>
                <a:cs typeface="Arial"/>
              </a:rPr>
              <a:t>B</a:t>
            </a:r>
            <a:endParaRPr sz="36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85638" y="732663"/>
            <a:ext cx="3260090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A -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Ciclos Institucionales de</a:t>
            </a:r>
            <a:r>
              <a:rPr sz="140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Programa 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B -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Fichas</a:t>
            </a:r>
            <a:r>
              <a:rPr sz="1400" b="1" spc="-1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REME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C -</a:t>
            </a:r>
            <a:r>
              <a:rPr sz="140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FFFFFF"/>
                </a:solidFill>
                <a:latin typeface="Arial"/>
                <a:cs typeface="Arial"/>
              </a:rPr>
              <a:t>Especialidades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491734" y="701675"/>
            <a:ext cx="3544570" cy="0"/>
          </a:xfrm>
          <a:custGeom>
            <a:avLst/>
            <a:gdLst/>
            <a:ahLst/>
            <a:cxnLst/>
            <a:rect l="l" t="t" r="r" b="b"/>
            <a:pathLst>
              <a:path w="3544570">
                <a:moveTo>
                  <a:pt x="0" y="0"/>
                </a:moveTo>
                <a:lnTo>
                  <a:pt x="3544316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06425" y="2057400"/>
            <a:ext cx="3175" cy="3048000"/>
          </a:xfrm>
          <a:custGeom>
            <a:avLst/>
            <a:gdLst/>
            <a:ahLst/>
            <a:cxnLst/>
            <a:rect l="l" t="t" r="r" b="b"/>
            <a:pathLst>
              <a:path w="3175" h="3048000">
                <a:moveTo>
                  <a:pt x="0" y="0"/>
                </a:moveTo>
                <a:lnTo>
                  <a:pt x="3175" y="304800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04837" y="1678051"/>
            <a:ext cx="5080" cy="141605"/>
          </a:xfrm>
          <a:custGeom>
            <a:avLst/>
            <a:gdLst/>
            <a:ahLst/>
            <a:cxnLst/>
            <a:rect l="l" t="t" r="r" b="b"/>
            <a:pathLst>
              <a:path w="5079" h="141605">
                <a:moveTo>
                  <a:pt x="0" y="141224"/>
                </a:moveTo>
                <a:lnTo>
                  <a:pt x="4762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073400" y="2701925"/>
            <a:ext cx="0" cy="1898650"/>
          </a:xfrm>
          <a:custGeom>
            <a:avLst/>
            <a:gdLst/>
            <a:ahLst/>
            <a:cxnLst/>
            <a:rect l="l" t="t" r="r" b="b"/>
            <a:pathLst>
              <a:path h="1898650">
                <a:moveTo>
                  <a:pt x="0" y="0"/>
                </a:moveTo>
                <a:lnTo>
                  <a:pt x="0" y="189865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76575" y="4829175"/>
            <a:ext cx="0" cy="809625"/>
          </a:xfrm>
          <a:custGeom>
            <a:avLst/>
            <a:gdLst/>
            <a:ahLst/>
            <a:cxnLst/>
            <a:rect l="l" t="t" r="r" b="b"/>
            <a:pathLst>
              <a:path h="809625">
                <a:moveTo>
                  <a:pt x="0" y="0"/>
                </a:moveTo>
                <a:lnTo>
                  <a:pt x="0" y="809625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076575" y="2330450"/>
            <a:ext cx="0" cy="142875"/>
          </a:xfrm>
          <a:custGeom>
            <a:avLst/>
            <a:gdLst/>
            <a:ahLst/>
            <a:cxnLst/>
            <a:rect l="l" t="t" r="r" b="b"/>
            <a:pathLst>
              <a:path h="142875">
                <a:moveTo>
                  <a:pt x="0" y="142875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948426" y="3149600"/>
            <a:ext cx="0" cy="741680"/>
          </a:xfrm>
          <a:custGeom>
            <a:avLst/>
            <a:gdLst/>
            <a:ahLst/>
            <a:cxnLst/>
            <a:rect l="l" t="t" r="r" b="b"/>
            <a:pathLst>
              <a:path h="741679">
                <a:moveTo>
                  <a:pt x="0" y="0"/>
                </a:moveTo>
                <a:lnTo>
                  <a:pt x="0" y="741426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948426" y="4119498"/>
            <a:ext cx="0" cy="900430"/>
          </a:xfrm>
          <a:custGeom>
            <a:avLst/>
            <a:gdLst/>
            <a:ahLst/>
            <a:cxnLst/>
            <a:rect l="l" t="t" r="r" b="b"/>
            <a:pathLst>
              <a:path h="900429">
                <a:moveTo>
                  <a:pt x="0" y="0"/>
                </a:moveTo>
                <a:lnTo>
                  <a:pt x="0" y="900176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948426" y="5248275"/>
            <a:ext cx="0" cy="1205230"/>
          </a:xfrm>
          <a:custGeom>
            <a:avLst/>
            <a:gdLst/>
            <a:ahLst/>
            <a:cxnLst/>
            <a:rect l="l" t="t" r="r" b="b"/>
            <a:pathLst>
              <a:path h="1205229">
                <a:moveTo>
                  <a:pt x="0" y="0"/>
                </a:moveTo>
                <a:lnTo>
                  <a:pt x="0" y="1204912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943600" y="2765425"/>
            <a:ext cx="5080" cy="155575"/>
          </a:xfrm>
          <a:custGeom>
            <a:avLst/>
            <a:gdLst/>
            <a:ahLst/>
            <a:cxnLst/>
            <a:rect l="l" t="t" r="r" b="b"/>
            <a:pathLst>
              <a:path w="5079" h="155575">
                <a:moveTo>
                  <a:pt x="4825" y="155575"/>
                </a:moveTo>
                <a:lnTo>
                  <a:pt x="0" y="0"/>
                </a:lnTo>
              </a:path>
            </a:pathLst>
          </a:custGeom>
          <a:ln w="12700">
            <a:solidFill>
              <a:srgbClr val="FFFF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468312" y="3590925"/>
            <a:ext cx="228600" cy="22860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39851" y="3578291"/>
            <a:ext cx="1702435" cy="1213409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3970" algn="just">
              <a:lnSpc>
                <a:spcPct val="100000"/>
              </a:lnSpc>
              <a:spcBef>
                <a:spcPts val="310"/>
              </a:spcBef>
            </a:pP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Elaboración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sz="1200" b="1" spc="-9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Revisión</a:t>
            </a:r>
            <a:endParaRPr sz="1200" dirty="0">
              <a:latin typeface="Arial"/>
              <a:cs typeface="Arial"/>
            </a:endParaRP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Jesús Pino</a:t>
            </a: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Ricardo </a:t>
            </a:r>
            <a:r>
              <a:rPr lang="es-ES" sz="1200" b="1" dirty="0" err="1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Malave</a:t>
            </a:r>
            <a:endParaRPr lang="es-ES" sz="1200" b="1" dirty="0" smtClean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Ivette Torrealba</a:t>
            </a:r>
          </a:p>
          <a:p>
            <a:pPr marL="12700" marR="5080" algn="just">
              <a:lnSpc>
                <a:spcPct val="120000"/>
              </a:lnSpc>
              <a:spcBef>
                <a:spcPts val="185"/>
              </a:spcBef>
            </a:pPr>
            <a:r>
              <a:rPr lang="es-ES" sz="1200" b="1" dirty="0" smtClean="0">
                <a:solidFill>
                  <a:schemeClr val="accent6">
                    <a:lumMod val="75000"/>
                  </a:schemeClr>
                </a:solidFill>
                <a:latin typeface="Arial"/>
                <a:cs typeface="Arial"/>
              </a:rPr>
              <a:t>José Linares</a:t>
            </a:r>
            <a:endParaRPr lang="es-ES" sz="1200" b="1" dirty="0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654296" y="22859"/>
            <a:ext cx="4489704" cy="80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808719" y="22859"/>
            <a:ext cx="335279" cy="807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885690" y="146430"/>
            <a:ext cx="4179570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RECURSOS</a:t>
            </a:r>
            <a:r>
              <a:rPr spc="-40" dirty="0"/>
              <a:t> </a:t>
            </a:r>
            <a:r>
              <a:rPr spc="-10" dirty="0"/>
              <a:t>ADULTOS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4534" y="4026027"/>
            <a:ext cx="1467485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52542" y="4026027"/>
            <a:ext cx="2599690" cy="8648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0" indent="-304800">
              <a:lnSpc>
                <a:spcPct val="100000"/>
              </a:lnSpc>
              <a:buChar char="-"/>
              <a:tabLst>
                <a:tab pos="316865" algn="l"/>
                <a:tab pos="317500" algn="l"/>
              </a:tabLst>
            </a:pPr>
            <a:r>
              <a:rPr sz="1400" spc="-5" dirty="0">
                <a:latin typeface="Arial"/>
                <a:cs typeface="Arial"/>
              </a:rPr>
              <a:t>Vinculaciones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Institucionales</a:t>
            </a:r>
            <a:endParaRPr sz="14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buChar char="-"/>
              <a:tabLst>
                <a:tab pos="316865" algn="l"/>
                <a:tab pos="317500" algn="l"/>
              </a:tabLst>
            </a:pPr>
            <a:r>
              <a:rPr sz="1400" dirty="0">
                <a:latin typeface="Arial"/>
                <a:cs typeface="Arial"/>
              </a:rPr>
              <a:t>Procesos de</a:t>
            </a:r>
            <a:r>
              <a:rPr sz="1400" spc="-1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Inducción</a:t>
            </a:r>
            <a:endParaRPr sz="1400">
              <a:latin typeface="Arial"/>
              <a:cs typeface="Arial"/>
            </a:endParaRPr>
          </a:p>
          <a:p>
            <a:pPr marL="317500" indent="-304800">
              <a:lnSpc>
                <a:spcPct val="100000"/>
              </a:lnSpc>
              <a:buChar char="-"/>
              <a:tabLst>
                <a:tab pos="316865" algn="l"/>
                <a:tab pos="317500" algn="l"/>
              </a:tabLst>
            </a:pPr>
            <a:r>
              <a:rPr sz="1400" spc="-5" dirty="0">
                <a:latin typeface="Arial"/>
                <a:cs typeface="Arial"/>
              </a:rPr>
              <a:t>Vinculaciones</a:t>
            </a:r>
            <a:r>
              <a:rPr sz="1400" spc="-10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Institucionales</a:t>
            </a:r>
            <a:endParaRPr sz="1400">
              <a:latin typeface="Arial"/>
              <a:cs typeface="Arial"/>
            </a:endParaRPr>
          </a:p>
          <a:p>
            <a:pPr marL="306705" indent="-294005">
              <a:lnSpc>
                <a:spcPct val="100000"/>
              </a:lnSpc>
              <a:buChar char="-"/>
              <a:tabLst>
                <a:tab pos="306705" algn="l"/>
                <a:tab pos="307340" algn="l"/>
              </a:tabLst>
            </a:pPr>
            <a:r>
              <a:rPr sz="1400" dirty="0">
                <a:latin typeface="Arial"/>
                <a:cs typeface="Arial"/>
              </a:rPr>
              <a:t>Acción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Directa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7854" y="968883"/>
            <a:ext cx="4013200" cy="2993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55"/>
              </a:lnSpc>
            </a:pPr>
            <a:r>
              <a:rPr sz="2000" dirty="0">
                <a:solidFill>
                  <a:srgbClr val="EAEAEA"/>
                </a:solidFill>
                <a:latin typeface="Arial"/>
                <a:cs typeface="Arial"/>
              </a:rPr>
              <a:t>Director / Coordinador</a:t>
            </a:r>
            <a:r>
              <a:rPr sz="2000" spc="-14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EAEAEA"/>
                </a:solidFill>
                <a:latin typeface="Arial"/>
                <a:cs typeface="Arial"/>
              </a:rPr>
              <a:t>Nacional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>
              <a:latin typeface="Times New Roman"/>
              <a:cs typeface="Times New Roman"/>
            </a:endParaRPr>
          </a:p>
          <a:p>
            <a:pPr marL="1993900">
              <a:lnSpc>
                <a:spcPts val="1939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  <a:p>
            <a:pPr marL="1993900">
              <a:lnSpc>
                <a:spcPts val="1939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Capacitación</a:t>
            </a:r>
            <a:endParaRPr sz="1800">
              <a:latin typeface="Arial"/>
              <a:cs typeface="Arial"/>
            </a:endParaRPr>
          </a:p>
          <a:p>
            <a:pPr marL="2359025" marR="203835" algn="just">
              <a:lnSpc>
                <a:spcPct val="100000"/>
              </a:lnSpc>
              <a:spcBef>
                <a:spcPts val="160"/>
              </a:spcBef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  <a:p>
            <a:pPr marL="1993900">
              <a:lnSpc>
                <a:spcPts val="1945"/>
              </a:lnSpc>
              <a:spcBef>
                <a:spcPts val="500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  <a:p>
            <a:pPr marL="1993900">
              <a:lnSpc>
                <a:spcPts val="1945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Captación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9410" y="4981955"/>
            <a:ext cx="3273425" cy="1433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45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Condecoraciones </a:t>
            </a:r>
            <a:r>
              <a:rPr sz="1800" dirty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sz="1800" spc="-2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Distinciones</a:t>
            </a:r>
            <a:endParaRPr sz="1800">
              <a:latin typeface="Arial"/>
              <a:cs typeface="Arial"/>
            </a:endParaRPr>
          </a:p>
          <a:p>
            <a:pPr marL="377825" marR="1445895" algn="just">
              <a:lnSpc>
                <a:spcPct val="100000"/>
              </a:lnSpc>
              <a:spcBef>
                <a:spcPts val="585"/>
              </a:spcBef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9625" y="1281175"/>
            <a:ext cx="2209800" cy="815975"/>
          </a:xfrm>
          <a:custGeom>
            <a:avLst/>
            <a:gdLst/>
            <a:ahLst/>
            <a:cxnLst/>
            <a:rect l="l" t="t" r="r" b="b"/>
            <a:pathLst>
              <a:path w="2209800" h="815975">
                <a:moveTo>
                  <a:pt x="228574" y="0"/>
                </a:moveTo>
                <a:lnTo>
                  <a:pt x="0" y="0"/>
                </a:lnTo>
                <a:lnTo>
                  <a:pt x="0" y="815975"/>
                </a:lnTo>
                <a:lnTo>
                  <a:pt x="2209774" y="8159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09625" y="1281175"/>
            <a:ext cx="2209800" cy="2459355"/>
          </a:xfrm>
          <a:custGeom>
            <a:avLst/>
            <a:gdLst/>
            <a:ahLst/>
            <a:cxnLst/>
            <a:rect l="l" t="t" r="r" b="b"/>
            <a:pathLst>
              <a:path w="2209800" h="2459354">
                <a:moveTo>
                  <a:pt x="228574" y="0"/>
                </a:moveTo>
                <a:lnTo>
                  <a:pt x="0" y="0"/>
                </a:lnTo>
                <a:lnTo>
                  <a:pt x="0" y="2458974"/>
                </a:lnTo>
                <a:lnTo>
                  <a:pt x="2209774" y="24589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9625" y="1281175"/>
            <a:ext cx="2209800" cy="3983354"/>
          </a:xfrm>
          <a:custGeom>
            <a:avLst/>
            <a:gdLst/>
            <a:ahLst/>
            <a:cxnLst/>
            <a:rect l="l" t="t" r="r" b="b"/>
            <a:pathLst>
              <a:path w="2209800" h="3983354">
                <a:moveTo>
                  <a:pt x="228574" y="0"/>
                </a:moveTo>
                <a:lnTo>
                  <a:pt x="0" y="0"/>
                </a:lnTo>
                <a:lnTo>
                  <a:pt x="0" y="3982974"/>
                </a:lnTo>
                <a:lnTo>
                  <a:pt x="2209774" y="398297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98975" y="2212975"/>
            <a:ext cx="4387850" cy="4387850"/>
          </a:xfrm>
          <a:custGeom>
            <a:avLst/>
            <a:gdLst/>
            <a:ahLst/>
            <a:cxnLst/>
            <a:rect l="l" t="t" r="r" b="b"/>
            <a:pathLst>
              <a:path w="4387850" h="4387850">
                <a:moveTo>
                  <a:pt x="1485264" y="117475"/>
                </a:moveTo>
                <a:lnTo>
                  <a:pt x="1534311" y="101399"/>
                </a:lnTo>
                <a:lnTo>
                  <a:pt x="1583682" y="86488"/>
                </a:lnTo>
                <a:lnTo>
                  <a:pt x="1633358" y="72744"/>
                </a:lnTo>
                <a:lnTo>
                  <a:pt x="1683318" y="60173"/>
                </a:lnTo>
                <a:lnTo>
                  <a:pt x="1733540" y="48779"/>
                </a:lnTo>
                <a:lnTo>
                  <a:pt x="1784004" y="38568"/>
                </a:lnTo>
                <a:lnTo>
                  <a:pt x="1834689" y="29543"/>
                </a:lnTo>
                <a:lnTo>
                  <a:pt x="1885574" y="21710"/>
                </a:lnTo>
                <a:lnTo>
                  <a:pt x="1936639" y="15073"/>
                </a:lnTo>
                <a:lnTo>
                  <a:pt x="1987862" y="9637"/>
                </a:lnTo>
                <a:lnTo>
                  <a:pt x="2039223" y="5408"/>
                </a:lnTo>
                <a:lnTo>
                  <a:pt x="2090701" y="2388"/>
                </a:lnTo>
                <a:lnTo>
                  <a:pt x="2142275" y="584"/>
                </a:lnTo>
                <a:lnTo>
                  <a:pt x="2193925" y="0"/>
                </a:lnTo>
                <a:lnTo>
                  <a:pt x="2242264" y="522"/>
                </a:lnTo>
                <a:lnTo>
                  <a:pt x="2290348" y="2081"/>
                </a:lnTo>
                <a:lnTo>
                  <a:pt x="2338166" y="4666"/>
                </a:lnTo>
                <a:lnTo>
                  <a:pt x="2385707" y="8267"/>
                </a:lnTo>
                <a:lnTo>
                  <a:pt x="2432961" y="12873"/>
                </a:lnTo>
                <a:lnTo>
                  <a:pt x="2479917" y="18473"/>
                </a:lnTo>
                <a:lnTo>
                  <a:pt x="2526564" y="25056"/>
                </a:lnTo>
                <a:lnTo>
                  <a:pt x="2572892" y="32612"/>
                </a:lnTo>
                <a:lnTo>
                  <a:pt x="2618889" y="41131"/>
                </a:lnTo>
                <a:lnTo>
                  <a:pt x="2664545" y="50600"/>
                </a:lnTo>
                <a:lnTo>
                  <a:pt x="2709850" y="61010"/>
                </a:lnTo>
                <a:lnTo>
                  <a:pt x="2754793" y="72351"/>
                </a:lnTo>
                <a:lnTo>
                  <a:pt x="2799362" y="84610"/>
                </a:lnTo>
                <a:lnTo>
                  <a:pt x="2843548" y="97778"/>
                </a:lnTo>
                <a:lnTo>
                  <a:pt x="2887339" y="111844"/>
                </a:lnTo>
                <a:lnTo>
                  <a:pt x="2930726" y="126797"/>
                </a:lnTo>
                <a:lnTo>
                  <a:pt x="2973696" y="142626"/>
                </a:lnTo>
                <a:lnTo>
                  <a:pt x="3016239" y="159321"/>
                </a:lnTo>
                <a:lnTo>
                  <a:pt x="3058346" y="176871"/>
                </a:lnTo>
                <a:lnTo>
                  <a:pt x="3100004" y="195265"/>
                </a:lnTo>
                <a:lnTo>
                  <a:pt x="3141203" y="214493"/>
                </a:lnTo>
                <a:lnTo>
                  <a:pt x="3181933" y="234544"/>
                </a:lnTo>
                <a:lnTo>
                  <a:pt x="3222183" y="255407"/>
                </a:lnTo>
                <a:lnTo>
                  <a:pt x="3261942" y="277071"/>
                </a:lnTo>
                <a:lnTo>
                  <a:pt x="3301200" y="299527"/>
                </a:lnTo>
                <a:lnTo>
                  <a:pt x="3339945" y="322762"/>
                </a:lnTo>
                <a:lnTo>
                  <a:pt x="3378167" y="346767"/>
                </a:lnTo>
                <a:lnTo>
                  <a:pt x="3415856" y="371530"/>
                </a:lnTo>
                <a:lnTo>
                  <a:pt x="3453000" y="397041"/>
                </a:lnTo>
                <a:lnTo>
                  <a:pt x="3489589" y="423289"/>
                </a:lnTo>
                <a:lnTo>
                  <a:pt x="3525612" y="450264"/>
                </a:lnTo>
                <a:lnTo>
                  <a:pt x="3561058" y="477955"/>
                </a:lnTo>
                <a:lnTo>
                  <a:pt x="3595917" y="506351"/>
                </a:lnTo>
                <a:lnTo>
                  <a:pt x="3630179" y="535442"/>
                </a:lnTo>
                <a:lnTo>
                  <a:pt x="3663831" y="565216"/>
                </a:lnTo>
                <a:lnTo>
                  <a:pt x="3696865" y="595663"/>
                </a:lnTo>
                <a:lnTo>
                  <a:pt x="3729268" y="626772"/>
                </a:lnTo>
                <a:lnTo>
                  <a:pt x="3761030" y="658533"/>
                </a:lnTo>
                <a:lnTo>
                  <a:pt x="3792141" y="690935"/>
                </a:lnTo>
                <a:lnTo>
                  <a:pt x="3822589" y="723967"/>
                </a:lnTo>
                <a:lnTo>
                  <a:pt x="3852365" y="757619"/>
                </a:lnTo>
                <a:lnTo>
                  <a:pt x="3881456" y="791879"/>
                </a:lnTo>
                <a:lnTo>
                  <a:pt x="3909854" y="826737"/>
                </a:lnTo>
                <a:lnTo>
                  <a:pt x="3937546" y="862183"/>
                </a:lnTo>
                <a:lnTo>
                  <a:pt x="3964523" y="898205"/>
                </a:lnTo>
                <a:lnTo>
                  <a:pt x="3990773" y="934794"/>
                </a:lnTo>
                <a:lnTo>
                  <a:pt x="4016286" y="971937"/>
                </a:lnTo>
                <a:lnTo>
                  <a:pt x="4041051" y="1009626"/>
                </a:lnTo>
                <a:lnTo>
                  <a:pt x="4065057" y="1047848"/>
                </a:lnTo>
                <a:lnTo>
                  <a:pt x="4088294" y="1086593"/>
                </a:lnTo>
                <a:lnTo>
                  <a:pt x="4110751" y="1125850"/>
                </a:lnTo>
                <a:lnTo>
                  <a:pt x="4132417" y="1165609"/>
                </a:lnTo>
                <a:lnTo>
                  <a:pt x="4153282" y="1205860"/>
                </a:lnTo>
                <a:lnTo>
                  <a:pt x="4173334" y="1246590"/>
                </a:lnTo>
                <a:lnTo>
                  <a:pt x="4192564" y="1287791"/>
                </a:lnTo>
                <a:lnTo>
                  <a:pt x="4210960" y="1329450"/>
                </a:lnTo>
                <a:lnTo>
                  <a:pt x="4228511" y="1371557"/>
                </a:lnTo>
                <a:lnTo>
                  <a:pt x="4245208" y="1414102"/>
                </a:lnTo>
                <a:lnTo>
                  <a:pt x="4261039" y="1457073"/>
                </a:lnTo>
                <a:lnTo>
                  <a:pt x="4275993" y="1500461"/>
                </a:lnTo>
                <a:lnTo>
                  <a:pt x="4290060" y="1544254"/>
                </a:lnTo>
                <a:lnTo>
                  <a:pt x="4303229" y="1588441"/>
                </a:lnTo>
                <a:lnTo>
                  <a:pt x="4315490" y="1633013"/>
                </a:lnTo>
                <a:lnTo>
                  <a:pt x="4326832" y="1677958"/>
                </a:lnTo>
                <a:lnTo>
                  <a:pt x="4337243" y="1723265"/>
                </a:lnTo>
                <a:lnTo>
                  <a:pt x="4346714" y="1768925"/>
                </a:lnTo>
                <a:lnTo>
                  <a:pt x="4355233" y="1814925"/>
                </a:lnTo>
                <a:lnTo>
                  <a:pt x="4362790" y="1861256"/>
                </a:lnTo>
                <a:lnTo>
                  <a:pt x="4369374" y="1907906"/>
                </a:lnTo>
                <a:lnTo>
                  <a:pt x="4374975" y="1954866"/>
                </a:lnTo>
                <a:lnTo>
                  <a:pt x="4379581" y="2002124"/>
                </a:lnTo>
                <a:lnTo>
                  <a:pt x="4383182" y="2049669"/>
                </a:lnTo>
                <a:lnTo>
                  <a:pt x="4385768" y="2097492"/>
                </a:lnTo>
                <a:lnTo>
                  <a:pt x="4387327" y="2145580"/>
                </a:lnTo>
                <a:lnTo>
                  <a:pt x="4387850" y="2193925"/>
                </a:lnTo>
                <a:lnTo>
                  <a:pt x="4387327" y="2242266"/>
                </a:lnTo>
                <a:lnTo>
                  <a:pt x="4385768" y="2290351"/>
                </a:lnTo>
                <a:lnTo>
                  <a:pt x="4383182" y="2338171"/>
                </a:lnTo>
                <a:lnTo>
                  <a:pt x="4379581" y="2385714"/>
                </a:lnTo>
                <a:lnTo>
                  <a:pt x="4374975" y="2432970"/>
                </a:lnTo>
                <a:lnTo>
                  <a:pt x="4369374" y="2479927"/>
                </a:lnTo>
                <a:lnTo>
                  <a:pt x="4362790" y="2526576"/>
                </a:lnTo>
                <a:lnTo>
                  <a:pt x="4355233" y="2572905"/>
                </a:lnTo>
                <a:lnTo>
                  <a:pt x="4346714" y="2618903"/>
                </a:lnTo>
                <a:lnTo>
                  <a:pt x="4337243" y="2664561"/>
                </a:lnTo>
                <a:lnTo>
                  <a:pt x="4326832" y="2709867"/>
                </a:lnTo>
                <a:lnTo>
                  <a:pt x="4315490" y="2754810"/>
                </a:lnTo>
                <a:lnTo>
                  <a:pt x="4303229" y="2799380"/>
                </a:lnTo>
                <a:lnTo>
                  <a:pt x="4290060" y="2843567"/>
                </a:lnTo>
                <a:lnTo>
                  <a:pt x="4275993" y="2887359"/>
                </a:lnTo>
                <a:lnTo>
                  <a:pt x="4261039" y="2930746"/>
                </a:lnTo>
                <a:lnTo>
                  <a:pt x="4245208" y="2973716"/>
                </a:lnTo>
                <a:lnTo>
                  <a:pt x="4228511" y="3016260"/>
                </a:lnTo>
                <a:lnTo>
                  <a:pt x="4210960" y="3058367"/>
                </a:lnTo>
                <a:lnTo>
                  <a:pt x="4192564" y="3100026"/>
                </a:lnTo>
                <a:lnTo>
                  <a:pt x="4173334" y="3141225"/>
                </a:lnTo>
                <a:lnTo>
                  <a:pt x="4153282" y="3181956"/>
                </a:lnTo>
                <a:lnTo>
                  <a:pt x="4132417" y="3222206"/>
                </a:lnTo>
                <a:lnTo>
                  <a:pt x="4110751" y="3261965"/>
                </a:lnTo>
                <a:lnTo>
                  <a:pt x="4088294" y="3301222"/>
                </a:lnTo>
                <a:lnTo>
                  <a:pt x="4065057" y="3339968"/>
                </a:lnTo>
                <a:lnTo>
                  <a:pt x="4041051" y="3378190"/>
                </a:lnTo>
                <a:lnTo>
                  <a:pt x="4016286" y="3415878"/>
                </a:lnTo>
                <a:lnTo>
                  <a:pt x="3990773" y="3453022"/>
                </a:lnTo>
                <a:lnTo>
                  <a:pt x="3964523" y="3489611"/>
                </a:lnTo>
                <a:lnTo>
                  <a:pt x="3937546" y="3525633"/>
                </a:lnTo>
                <a:lnTo>
                  <a:pt x="3909854" y="3561080"/>
                </a:lnTo>
                <a:lnTo>
                  <a:pt x="3881456" y="3595939"/>
                </a:lnTo>
                <a:lnTo>
                  <a:pt x="3852365" y="3630199"/>
                </a:lnTo>
                <a:lnTo>
                  <a:pt x="3822589" y="3663852"/>
                </a:lnTo>
                <a:lnTo>
                  <a:pt x="3792141" y="3696884"/>
                </a:lnTo>
                <a:lnTo>
                  <a:pt x="3761030" y="3729287"/>
                </a:lnTo>
                <a:lnTo>
                  <a:pt x="3729268" y="3761049"/>
                </a:lnTo>
                <a:lnTo>
                  <a:pt x="3696865" y="3792159"/>
                </a:lnTo>
                <a:lnTo>
                  <a:pt x="3663831" y="3822607"/>
                </a:lnTo>
                <a:lnTo>
                  <a:pt x="3630179" y="3852382"/>
                </a:lnTo>
                <a:lnTo>
                  <a:pt x="3595917" y="3881473"/>
                </a:lnTo>
                <a:lnTo>
                  <a:pt x="3561058" y="3909870"/>
                </a:lnTo>
                <a:lnTo>
                  <a:pt x="3525612" y="3937562"/>
                </a:lnTo>
                <a:lnTo>
                  <a:pt x="3489589" y="3964538"/>
                </a:lnTo>
                <a:lnTo>
                  <a:pt x="3453000" y="3990787"/>
                </a:lnTo>
                <a:lnTo>
                  <a:pt x="3415856" y="4016299"/>
                </a:lnTo>
                <a:lnTo>
                  <a:pt x="3378167" y="4041064"/>
                </a:lnTo>
                <a:lnTo>
                  <a:pt x="3339945" y="4065069"/>
                </a:lnTo>
                <a:lnTo>
                  <a:pt x="3301200" y="4088305"/>
                </a:lnTo>
                <a:lnTo>
                  <a:pt x="3261942" y="4110762"/>
                </a:lnTo>
                <a:lnTo>
                  <a:pt x="3222183" y="4132427"/>
                </a:lnTo>
                <a:lnTo>
                  <a:pt x="3181933" y="4153291"/>
                </a:lnTo>
                <a:lnTo>
                  <a:pt x="3141203" y="4173343"/>
                </a:lnTo>
                <a:lnTo>
                  <a:pt x="3100004" y="4192572"/>
                </a:lnTo>
                <a:lnTo>
                  <a:pt x="3058346" y="4210967"/>
                </a:lnTo>
                <a:lnTo>
                  <a:pt x="3016239" y="4228518"/>
                </a:lnTo>
                <a:lnTo>
                  <a:pt x="2973696" y="4245214"/>
                </a:lnTo>
                <a:lnTo>
                  <a:pt x="2930726" y="4261044"/>
                </a:lnTo>
                <a:lnTo>
                  <a:pt x="2887339" y="4275998"/>
                </a:lnTo>
                <a:lnTo>
                  <a:pt x="2843548" y="4290064"/>
                </a:lnTo>
                <a:lnTo>
                  <a:pt x="2799362" y="4303233"/>
                </a:lnTo>
                <a:lnTo>
                  <a:pt x="2754793" y="4315493"/>
                </a:lnTo>
                <a:lnTo>
                  <a:pt x="2709850" y="4326834"/>
                </a:lnTo>
                <a:lnTo>
                  <a:pt x="2664545" y="4337245"/>
                </a:lnTo>
                <a:lnTo>
                  <a:pt x="2618889" y="4346716"/>
                </a:lnTo>
                <a:lnTo>
                  <a:pt x="2572892" y="4355234"/>
                </a:lnTo>
                <a:lnTo>
                  <a:pt x="2526564" y="4362791"/>
                </a:lnTo>
                <a:lnTo>
                  <a:pt x="2479917" y="4369375"/>
                </a:lnTo>
                <a:lnTo>
                  <a:pt x="2432961" y="4374975"/>
                </a:lnTo>
                <a:lnTo>
                  <a:pt x="2385707" y="4379581"/>
                </a:lnTo>
                <a:lnTo>
                  <a:pt x="2338166" y="4383183"/>
                </a:lnTo>
                <a:lnTo>
                  <a:pt x="2290348" y="4385768"/>
                </a:lnTo>
                <a:lnTo>
                  <a:pt x="2242264" y="4387327"/>
                </a:lnTo>
                <a:lnTo>
                  <a:pt x="2193925" y="4387850"/>
                </a:lnTo>
                <a:lnTo>
                  <a:pt x="2145580" y="4387327"/>
                </a:lnTo>
                <a:lnTo>
                  <a:pt x="2097492" y="4385768"/>
                </a:lnTo>
                <a:lnTo>
                  <a:pt x="2049669" y="4383183"/>
                </a:lnTo>
                <a:lnTo>
                  <a:pt x="2002124" y="4379581"/>
                </a:lnTo>
                <a:lnTo>
                  <a:pt x="1954866" y="4374975"/>
                </a:lnTo>
                <a:lnTo>
                  <a:pt x="1907906" y="4369375"/>
                </a:lnTo>
                <a:lnTo>
                  <a:pt x="1861256" y="4362791"/>
                </a:lnTo>
                <a:lnTo>
                  <a:pt x="1814925" y="4355234"/>
                </a:lnTo>
                <a:lnTo>
                  <a:pt x="1768925" y="4346716"/>
                </a:lnTo>
                <a:lnTo>
                  <a:pt x="1723265" y="4337245"/>
                </a:lnTo>
                <a:lnTo>
                  <a:pt x="1677958" y="4326834"/>
                </a:lnTo>
                <a:lnTo>
                  <a:pt x="1633013" y="4315493"/>
                </a:lnTo>
                <a:lnTo>
                  <a:pt x="1588441" y="4303233"/>
                </a:lnTo>
                <a:lnTo>
                  <a:pt x="1544254" y="4290064"/>
                </a:lnTo>
                <a:lnTo>
                  <a:pt x="1500461" y="4275998"/>
                </a:lnTo>
                <a:lnTo>
                  <a:pt x="1457073" y="4261044"/>
                </a:lnTo>
                <a:lnTo>
                  <a:pt x="1414102" y="4245214"/>
                </a:lnTo>
                <a:lnTo>
                  <a:pt x="1371557" y="4228518"/>
                </a:lnTo>
                <a:lnTo>
                  <a:pt x="1329450" y="4210967"/>
                </a:lnTo>
                <a:lnTo>
                  <a:pt x="1287791" y="4192572"/>
                </a:lnTo>
                <a:lnTo>
                  <a:pt x="1246590" y="4173343"/>
                </a:lnTo>
                <a:lnTo>
                  <a:pt x="1205860" y="4153291"/>
                </a:lnTo>
                <a:lnTo>
                  <a:pt x="1165609" y="4132427"/>
                </a:lnTo>
                <a:lnTo>
                  <a:pt x="1125850" y="4110762"/>
                </a:lnTo>
                <a:lnTo>
                  <a:pt x="1086593" y="4088305"/>
                </a:lnTo>
                <a:lnTo>
                  <a:pt x="1047848" y="4065069"/>
                </a:lnTo>
                <a:lnTo>
                  <a:pt x="1009626" y="4041064"/>
                </a:lnTo>
                <a:lnTo>
                  <a:pt x="971937" y="4016299"/>
                </a:lnTo>
                <a:lnTo>
                  <a:pt x="934794" y="3990787"/>
                </a:lnTo>
                <a:lnTo>
                  <a:pt x="898205" y="3964538"/>
                </a:lnTo>
                <a:lnTo>
                  <a:pt x="862183" y="3937562"/>
                </a:lnTo>
                <a:lnTo>
                  <a:pt x="826737" y="3909870"/>
                </a:lnTo>
                <a:lnTo>
                  <a:pt x="791879" y="3881473"/>
                </a:lnTo>
                <a:lnTo>
                  <a:pt x="757619" y="3852382"/>
                </a:lnTo>
                <a:lnTo>
                  <a:pt x="723967" y="3822607"/>
                </a:lnTo>
                <a:lnTo>
                  <a:pt x="690935" y="3792159"/>
                </a:lnTo>
                <a:lnTo>
                  <a:pt x="658533" y="3761049"/>
                </a:lnTo>
                <a:lnTo>
                  <a:pt x="626772" y="3729287"/>
                </a:lnTo>
                <a:lnTo>
                  <a:pt x="595663" y="3696884"/>
                </a:lnTo>
                <a:lnTo>
                  <a:pt x="565216" y="3663852"/>
                </a:lnTo>
                <a:lnTo>
                  <a:pt x="535442" y="3630199"/>
                </a:lnTo>
                <a:lnTo>
                  <a:pt x="506351" y="3595939"/>
                </a:lnTo>
                <a:lnTo>
                  <a:pt x="477955" y="3561080"/>
                </a:lnTo>
                <a:lnTo>
                  <a:pt x="450264" y="3525633"/>
                </a:lnTo>
                <a:lnTo>
                  <a:pt x="423289" y="3489611"/>
                </a:lnTo>
                <a:lnTo>
                  <a:pt x="397041" y="3453022"/>
                </a:lnTo>
                <a:lnTo>
                  <a:pt x="371530" y="3415878"/>
                </a:lnTo>
                <a:lnTo>
                  <a:pt x="346767" y="3378190"/>
                </a:lnTo>
                <a:lnTo>
                  <a:pt x="322762" y="3339968"/>
                </a:lnTo>
                <a:lnTo>
                  <a:pt x="299527" y="3301222"/>
                </a:lnTo>
                <a:lnTo>
                  <a:pt x="277071" y="3261965"/>
                </a:lnTo>
                <a:lnTo>
                  <a:pt x="255407" y="3222206"/>
                </a:lnTo>
                <a:lnTo>
                  <a:pt x="234544" y="3181956"/>
                </a:lnTo>
                <a:lnTo>
                  <a:pt x="214493" y="3141225"/>
                </a:lnTo>
                <a:lnTo>
                  <a:pt x="195265" y="3100026"/>
                </a:lnTo>
                <a:lnTo>
                  <a:pt x="176871" y="3058367"/>
                </a:lnTo>
                <a:lnTo>
                  <a:pt x="159321" y="3016260"/>
                </a:lnTo>
                <a:lnTo>
                  <a:pt x="142626" y="2973716"/>
                </a:lnTo>
                <a:lnTo>
                  <a:pt x="126797" y="2930746"/>
                </a:lnTo>
                <a:lnTo>
                  <a:pt x="111844" y="2887359"/>
                </a:lnTo>
                <a:lnTo>
                  <a:pt x="97778" y="2843567"/>
                </a:lnTo>
                <a:lnTo>
                  <a:pt x="84610" y="2799380"/>
                </a:lnTo>
                <a:lnTo>
                  <a:pt x="72351" y="2754810"/>
                </a:lnTo>
                <a:lnTo>
                  <a:pt x="61010" y="2709867"/>
                </a:lnTo>
                <a:lnTo>
                  <a:pt x="50600" y="2664561"/>
                </a:lnTo>
                <a:lnTo>
                  <a:pt x="41131" y="2618903"/>
                </a:lnTo>
                <a:lnTo>
                  <a:pt x="32612" y="2572905"/>
                </a:lnTo>
                <a:lnTo>
                  <a:pt x="25056" y="2526576"/>
                </a:lnTo>
                <a:lnTo>
                  <a:pt x="18473" y="2479927"/>
                </a:lnTo>
                <a:lnTo>
                  <a:pt x="12873" y="2432970"/>
                </a:lnTo>
                <a:lnTo>
                  <a:pt x="8267" y="2385714"/>
                </a:lnTo>
                <a:lnTo>
                  <a:pt x="4666" y="2338171"/>
                </a:lnTo>
                <a:lnTo>
                  <a:pt x="2081" y="2290351"/>
                </a:lnTo>
                <a:lnTo>
                  <a:pt x="522" y="2242266"/>
                </a:lnTo>
                <a:lnTo>
                  <a:pt x="0" y="2193925"/>
                </a:lnTo>
                <a:lnTo>
                  <a:pt x="535" y="2144972"/>
                </a:lnTo>
                <a:lnTo>
                  <a:pt x="2148" y="2096221"/>
                </a:lnTo>
                <a:lnTo>
                  <a:pt x="4830" y="2047686"/>
                </a:lnTo>
                <a:lnTo>
                  <a:pt x="8570" y="1999379"/>
                </a:lnTo>
                <a:lnTo>
                  <a:pt x="13359" y="1951315"/>
                </a:lnTo>
                <a:lnTo>
                  <a:pt x="19187" y="1903508"/>
                </a:lnTo>
                <a:lnTo>
                  <a:pt x="26044" y="1855969"/>
                </a:lnTo>
                <a:lnTo>
                  <a:pt x="33922" y="1808714"/>
                </a:lnTo>
                <a:lnTo>
                  <a:pt x="42810" y="1761757"/>
                </a:lnTo>
                <a:lnTo>
                  <a:pt x="52698" y="1715109"/>
                </a:lnTo>
                <a:lnTo>
                  <a:pt x="63577" y="1668786"/>
                </a:lnTo>
                <a:lnTo>
                  <a:pt x="75437" y="1622800"/>
                </a:lnTo>
                <a:lnTo>
                  <a:pt x="88269" y="1577166"/>
                </a:lnTo>
                <a:lnTo>
                  <a:pt x="102062" y="1531897"/>
                </a:lnTo>
                <a:lnTo>
                  <a:pt x="116808" y="1487006"/>
                </a:lnTo>
                <a:lnTo>
                  <a:pt x="132496" y="1442507"/>
                </a:lnTo>
                <a:lnTo>
                  <a:pt x="149117" y="1398414"/>
                </a:lnTo>
                <a:lnTo>
                  <a:pt x="166661" y="1354741"/>
                </a:lnTo>
                <a:lnTo>
                  <a:pt x="185118" y="1311500"/>
                </a:lnTo>
                <a:lnTo>
                  <a:pt x="204480" y="1268706"/>
                </a:lnTo>
                <a:lnTo>
                  <a:pt x="224735" y="1226372"/>
                </a:lnTo>
                <a:lnTo>
                  <a:pt x="245875" y="1184512"/>
                </a:lnTo>
                <a:lnTo>
                  <a:pt x="267890" y="1143139"/>
                </a:lnTo>
                <a:lnTo>
                  <a:pt x="290770" y="1102268"/>
                </a:lnTo>
                <a:lnTo>
                  <a:pt x="314506" y="1061910"/>
                </a:lnTo>
                <a:lnTo>
                  <a:pt x="339087" y="1022081"/>
                </a:lnTo>
                <a:lnTo>
                  <a:pt x="364504" y="982794"/>
                </a:lnTo>
                <a:lnTo>
                  <a:pt x="390748" y="944062"/>
                </a:lnTo>
                <a:lnTo>
                  <a:pt x="417809" y="905899"/>
                </a:lnTo>
                <a:lnTo>
                  <a:pt x="445677" y="868319"/>
                </a:lnTo>
                <a:lnTo>
                  <a:pt x="474342" y="831335"/>
                </a:lnTo>
                <a:lnTo>
                  <a:pt x="503795" y="794960"/>
                </a:lnTo>
                <a:lnTo>
                  <a:pt x="534026" y="759209"/>
                </a:lnTo>
                <a:lnTo>
                  <a:pt x="565025" y="724095"/>
                </a:lnTo>
                <a:lnTo>
                  <a:pt x="596784" y="689632"/>
                </a:lnTo>
                <a:lnTo>
                  <a:pt x="629291" y="655833"/>
                </a:lnTo>
                <a:lnTo>
                  <a:pt x="662538" y="622711"/>
                </a:lnTo>
                <a:lnTo>
                  <a:pt x="696515" y="590281"/>
                </a:lnTo>
                <a:lnTo>
                  <a:pt x="731211" y="558556"/>
                </a:lnTo>
                <a:lnTo>
                  <a:pt x="766618" y="527550"/>
                </a:lnTo>
                <a:lnTo>
                  <a:pt x="802726" y="497276"/>
                </a:lnTo>
                <a:lnTo>
                  <a:pt x="839525" y="467748"/>
                </a:lnTo>
                <a:lnTo>
                  <a:pt x="877006" y="438979"/>
                </a:lnTo>
                <a:lnTo>
                  <a:pt x="915158" y="410983"/>
                </a:lnTo>
                <a:lnTo>
                  <a:pt x="953972" y="383773"/>
                </a:lnTo>
                <a:lnTo>
                  <a:pt x="993439" y="357364"/>
                </a:lnTo>
                <a:lnTo>
                  <a:pt x="1033548" y="331769"/>
                </a:lnTo>
                <a:lnTo>
                  <a:pt x="1074291" y="307001"/>
                </a:lnTo>
                <a:lnTo>
                  <a:pt x="1115656" y="283075"/>
                </a:lnTo>
                <a:lnTo>
                  <a:pt x="1157636" y="260003"/>
                </a:lnTo>
                <a:lnTo>
                  <a:pt x="1200220" y="237799"/>
                </a:lnTo>
                <a:lnTo>
                  <a:pt x="1243398" y="216477"/>
                </a:lnTo>
                <a:lnTo>
                  <a:pt x="1287161" y="196050"/>
                </a:lnTo>
                <a:lnTo>
                  <a:pt x="1331498" y="176533"/>
                </a:lnTo>
                <a:lnTo>
                  <a:pt x="1376402" y="157938"/>
                </a:lnTo>
                <a:lnTo>
                  <a:pt x="1421861" y="140279"/>
                </a:lnTo>
                <a:lnTo>
                  <a:pt x="1467865" y="123571"/>
                </a:lnTo>
              </a:path>
            </a:pathLst>
          </a:custGeom>
          <a:ln w="254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98694" y="592201"/>
            <a:ext cx="3845560" cy="2992755"/>
          </a:xfrm>
          <a:custGeom>
            <a:avLst/>
            <a:gdLst/>
            <a:ahLst/>
            <a:cxnLst/>
            <a:rect l="l" t="t" r="r" b="b"/>
            <a:pathLst>
              <a:path w="3845559" h="2992754">
                <a:moveTo>
                  <a:pt x="0" y="82169"/>
                </a:moveTo>
                <a:lnTo>
                  <a:pt x="50236" y="70877"/>
                </a:lnTo>
                <a:lnTo>
                  <a:pt x="100626" y="60409"/>
                </a:lnTo>
                <a:lnTo>
                  <a:pt x="151161" y="50766"/>
                </a:lnTo>
                <a:lnTo>
                  <a:pt x="201832" y="41952"/>
                </a:lnTo>
                <a:lnTo>
                  <a:pt x="252629" y="33970"/>
                </a:lnTo>
                <a:lnTo>
                  <a:pt x="303544" y="26821"/>
                </a:lnTo>
                <a:lnTo>
                  <a:pt x="354568" y="20510"/>
                </a:lnTo>
                <a:lnTo>
                  <a:pt x="405690" y="15038"/>
                </a:lnTo>
                <a:lnTo>
                  <a:pt x="456903" y="10409"/>
                </a:lnTo>
                <a:lnTo>
                  <a:pt x="508196" y="6626"/>
                </a:lnTo>
                <a:lnTo>
                  <a:pt x="559561" y="3690"/>
                </a:lnTo>
                <a:lnTo>
                  <a:pt x="610988" y="1605"/>
                </a:lnTo>
                <a:lnTo>
                  <a:pt x="662469" y="374"/>
                </a:lnTo>
                <a:lnTo>
                  <a:pt x="713993" y="0"/>
                </a:lnTo>
                <a:lnTo>
                  <a:pt x="762440" y="366"/>
                </a:lnTo>
                <a:lnTo>
                  <a:pt x="810709" y="1463"/>
                </a:lnTo>
                <a:lnTo>
                  <a:pt x="858796" y="3285"/>
                </a:lnTo>
                <a:lnTo>
                  <a:pt x="906696" y="5826"/>
                </a:lnTo>
                <a:lnTo>
                  <a:pt x="954403" y="9082"/>
                </a:lnTo>
                <a:lnTo>
                  <a:pt x="1001912" y="13047"/>
                </a:lnTo>
                <a:lnTo>
                  <a:pt x="1049218" y="17715"/>
                </a:lnTo>
                <a:lnTo>
                  <a:pt x="1096315" y="23082"/>
                </a:lnTo>
                <a:lnTo>
                  <a:pt x="1143198" y="29142"/>
                </a:lnTo>
                <a:lnTo>
                  <a:pt x="1189863" y="35891"/>
                </a:lnTo>
                <a:lnTo>
                  <a:pt x="1236303" y="43322"/>
                </a:lnTo>
                <a:lnTo>
                  <a:pt x="1282513" y="51430"/>
                </a:lnTo>
                <a:lnTo>
                  <a:pt x="1328489" y="60211"/>
                </a:lnTo>
                <a:lnTo>
                  <a:pt x="1374224" y="69658"/>
                </a:lnTo>
                <a:lnTo>
                  <a:pt x="1419714" y="79767"/>
                </a:lnTo>
                <a:lnTo>
                  <a:pt x="1464953" y="90533"/>
                </a:lnTo>
                <a:lnTo>
                  <a:pt x="1509936" y="101950"/>
                </a:lnTo>
                <a:lnTo>
                  <a:pt x="1554658" y="114012"/>
                </a:lnTo>
                <a:lnTo>
                  <a:pt x="1599114" y="126715"/>
                </a:lnTo>
                <a:lnTo>
                  <a:pt x="1643297" y="140054"/>
                </a:lnTo>
                <a:lnTo>
                  <a:pt x="1687204" y="154022"/>
                </a:lnTo>
                <a:lnTo>
                  <a:pt x="1730828" y="168615"/>
                </a:lnTo>
                <a:lnTo>
                  <a:pt x="1774165" y="183828"/>
                </a:lnTo>
                <a:lnTo>
                  <a:pt x="1817209" y="199655"/>
                </a:lnTo>
                <a:lnTo>
                  <a:pt x="1859955" y="216091"/>
                </a:lnTo>
                <a:lnTo>
                  <a:pt x="1902397" y="233131"/>
                </a:lnTo>
                <a:lnTo>
                  <a:pt x="1944531" y="250769"/>
                </a:lnTo>
                <a:lnTo>
                  <a:pt x="1986351" y="269001"/>
                </a:lnTo>
                <a:lnTo>
                  <a:pt x="2027852" y="287820"/>
                </a:lnTo>
                <a:lnTo>
                  <a:pt x="2069028" y="307222"/>
                </a:lnTo>
                <a:lnTo>
                  <a:pt x="2109874" y="327202"/>
                </a:lnTo>
                <a:lnTo>
                  <a:pt x="2150386" y="347753"/>
                </a:lnTo>
                <a:lnTo>
                  <a:pt x="2190557" y="368872"/>
                </a:lnTo>
                <a:lnTo>
                  <a:pt x="2230382" y="390552"/>
                </a:lnTo>
                <a:lnTo>
                  <a:pt x="2269857" y="412788"/>
                </a:lnTo>
                <a:lnTo>
                  <a:pt x="2308976" y="435576"/>
                </a:lnTo>
                <a:lnTo>
                  <a:pt x="2347733" y="458909"/>
                </a:lnTo>
                <a:lnTo>
                  <a:pt x="2386124" y="482783"/>
                </a:lnTo>
                <a:lnTo>
                  <a:pt x="2424142" y="507192"/>
                </a:lnTo>
                <a:lnTo>
                  <a:pt x="2461784" y="532131"/>
                </a:lnTo>
                <a:lnTo>
                  <a:pt x="2499043" y="557595"/>
                </a:lnTo>
                <a:lnTo>
                  <a:pt x="2535915" y="583578"/>
                </a:lnTo>
                <a:lnTo>
                  <a:pt x="2572393" y="610075"/>
                </a:lnTo>
                <a:lnTo>
                  <a:pt x="2608473" y="637082"/>
                </a:lnTo>
                <a:lnTo>
                  <a:pt x="2644150" y="664592"/>
                </a:lnTo>
                <a:lnTo>
                  <a:pt x="2679418" y="692600"/>
                </a:lnTo>
                <a:lnTo>
                  <a:pt x="2714272" y="721102"/>
                </a:lnTo>
                <a:lnTo>
                  <a:pt x="2748707" y="750091"/>
                </a:lnTo>
                <a:lnTo>
                  <a:pt x="2782717" y="779563"/>
                </a:lnTo>
                <a:lnTo>
                  <a:pt x="2816297" y="809513"/>
                </a:lnTo>
                <a:lnTo>
                  <a:pt x="2849442" y="839934"/>
                </a:lnTo>
                <a:lnTo>
                  <a:pt x="2882146" y="870823"/>
                </a:lnTo>
                <a:lnTo>
                  <a:pt x="2914405" y="902173"/>
                </a:lnTo>
                <a:lnTo>
                  <a:pt x="2946213" y="933979"/>
                </a:lnTo>
                <a:lnTo>
                  <a:pt x="2977565" y="966236"/>
                </a:lnTo>
                <a:lnTo>
                  <a:pt x="3008455" y="998939"/>
                </a:lnTo>
                <a:lnTo>
                  <a:pt x="3038878" y="1032082"/>
                </a:lnTo>
                <a:lnTo>
                  <a:pt x="3068830" y="1065661"/>
                </a:lnTo>
                <a:lnTo>
                  <a:pt x="3098304" y="1099669"/>
                </a:lnTo>
                <a:lnTo>
                  <a:pt x="3127296" y="1134103"/>
                </a:lnTo>
                <a:lnTo>
                  <a:pt x="3155799" y="1168955"/>
                </a:lnTo>
                <a:lnTo>
                  <a:pt x="3183810" y="1204222"/>
                </a:lnTo>
                <a:lnTo>
                  <a:pt x="3211322" y="1239898"/>
                </a:lnTo>
                <a:lnTo>
                  <a:pt x="3238331" y="1275977"/>
                </a:lnTo>
                <a:lnTo>
                  <a:pt x="3264831" y="1312455"/>
                </a:lnTo>
                <a:lnTo>
                  <a:pt x="3290816" y="1349326"/>
                </a:lnTo>
                <a:lnTo>
                  <a:pt x="3316283" y="1386584"/>
                </a:lnTo>
                <a:lnTo>
                  <a:pt x="3341224" y="1424225"/>
                </a:lnTo>
                <a:lnTo>
                  <a:pt x="3365635" y="1462244"/>
                </a:lnTo>
                <a:lnTo>
                  <a:pt x="3389511" y="1500634"/>
                </a:lnTo>
                <a:lnTo>
                  <a:pt x="3412847" y="1539391"/>
                </a:lnTo>
                <a:lnTo>
                  <a:pt x="3435637" y="1578510"/>
                </a:lnTo>
                <a:lnTo>
                  <a:pt x="3457876" y="1617985"/>
                </a:lnTo>
                <a:lnTo>
                  <a:pt x="3479558" y="1657811"/>
                </a:lnTo>
                <a:lnTo>
                  <a:pt x="3500679" y="1697982"/>
                </a:lnTo>
                <a:lnTo>
                  <a:pt x="3521233" y="1738494"/>
                </a:lnTo>
                <a:lnTo>
                  <a:pt x="3541215" y="1779342"/>
                </a:lnTo>
                <a:lnTo>
                  <a:pt x="3560619" y="1820519"/>
                </a:lnTo>
                <a:lnTo>
                  <a:pt x="3579441" y="1862020"/>
                </a:lnTo>
                <a:lnTo>
                  <a:pt x="3597674" y="1903841"/>
                </a:lnTo>
                <a:lnTo>
                  <a:pt x="3615315" y="1945976"/>
                </a:lnTo>
                <a:lnTo>
                  <a:pt x="3632357" y="1988420"/>
                </a:lnTo>
                <a:lnTo>
                  <a:pt x="3648795" y="2031168"/>
                </a:lnTo>
                <a:lnTo>
                  <a:pt x="3664624" y="2074214"/>
                </a:lnTo>
                <a:lnTo>
                  <a:pt x="3679839" y="2117553"/>
                </a:lnTo>
                <a:lnTo>
                  <a:pt x="3694434" y="2161179"/>
                </a:lnTo>
                <a:lnTo>
                  <a:pt x="3708405" y="2205088"/>
                </a:lnTo>
                <a:lnTo>
                  <a:pt x="3721745" y="2249275"/>
                </a:lnTo>
                <a:lnTo>
                  <a:pt x="3734450" y="2293733"/>
                </a:lnTo>
                <a:lnTo>
                  <a:pt x="3746514" y="2338458"/>
                </a:lnTo>
                <a:lnTo>
                  <a:pt x="3757933" y="2383445"/>
                </a:lnTo>
                <a:lnTo>
                  <a:pt x="3768700" y="2428687"/>
                </a:lnTo>
                <a:lnTo>
                  <a:pt x="3778810" y="2474181"/>
                </a:lnTo>
                <a:lnTo>
                  <a:pt x="3788259" y="2519920"/>
                </a:lnTo>
                <a:lnTo>
                  <a:pt x="3797041" y="2565900"/>
                </a:lnTo>
                <a:lnTo>
                  <a:pt x="3805151" y="2612114"/>
                </a:lnTo>
                <a:lnTo>
                  <a:pt x="3812583" y="2658559"/>
                </a:lnTo>
                <a:lnTo>
                  <a:pt x="3819333" y="2705228"/>
                </a:lnTo>
                <a:lnTo>
                  <a:pt x="3825394" y="2752116"/>
                </a:lnTo>
                <a:lnTo>
                  <a:pt x="3830762" y="2799219"/>
                </a:lnTo>
                <a:lnTo>
                  <a:pt x="3835431" y="2846530"/>
                </a:lnTo>
                <a:lnTo>
                  <a:pt x="3839396" y="2894045"/>
                </a:lnTo>
                <a:lnTo>
                  <a:pt x="3842653" y="2941758"/>
                </a:lnTo>
                <a:lnTo>
                  <a:pt x="3845194" y="2989663"/>
                </a:lnTo>
                <a:lnTo>
                  <a:pt x="3845305" y="2992596"/>
                </a:lnTo>
              </a:path>
            </a:pathLst>
          </a:custGeom>
          <a:ln w="254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154620" y="3868559"/>
            <a:ext cx="2989580" cy="2989580"/>
          </a:xfrm>
          <a:custGeom>
            <a:avLst/>
            <a:gdLst/>
            <a:ahLst/>
            <a:cxnLst/>
            <a:rect l="l" t="t" r="r" b="b"/>
            <a:pathLst>
              <a:path w="2989579" h="2989579">
                <a:moveTo>
                  <a:pt x="2989379" y="0"/>
                </a:moveTo>
                <a:lnTo>
                  <a:pt x="2986726" y="50831"/>
                </a:lnTo>
                <a:lnTo>
                  <a:pt x="2983469" y="98538"/>
                </a:lnTo>
                <a:lnTo>
                  <a:pt x="2979504" y="146047"/>
                </a:lnTo>
                <a:lnTo>
                  <a:pt x="2974835" y="193353"/>
                </a:lnTo>
                <a:lnTo>
                  <a:pt x="2969467" y="240450"/>
                </a:lnTo>
                <a:lnTo>
                  <a:pt x="2963406" y="287333"/>
                </a:lnTo>
                <a:lnTo>
                  <a:pt x="2956656" y="333998"/>
                </a:lnTo>
                <a:lnTo>
                  <a:pt x="2949224" y="380437"/>
                </a:lnTo>
                <a:lnTo>
                  <a:pt x="2941114" y="426648"/>
                </a:lnTo>
                <a:lnTo>
                  <a:pt x="2932332" y="472623"/>
                </a:lnTo>
                <a:lnTo>
                  <a:pt x="2922884" y="518359"/>
                </a:lnTo>
                <a:lnTo>
                  <a:pt x="2912773" y="563848"/>
                </a:lnTo>
                <a:lnTo>
                  <a:pt x="2902006" y="609088"/>
                </a:lnTo>
                <a:lnTo>
                  <a:pt x="2890587" y="654071"/>
                </a:lnTo>
                <a:lnTo>
                  <a:pt x="2878523" y="698793"/>
                </a:lnTo>
                <a:lnTo>
                  <a:pt x="2865818" y="743248"/>
                </a:lnTo>
                <a:lnTo>
                  <a:pt x="2852478" y="787432"/>
                </a:lnTo>
                <a:lnTo>
                  <a:pt x="2838507" y="831339"/>
                </a:lnTo>
                <a:lnTo>
                  <a:pt x="2823912" y="874963"/>
                </a:lnTo>
                <a:lnTo>
                  <a:pt x="2808697" y="918300"/>
                </a:lnTo>
                <a:lnTo>
                  <a:pt x="2792868" y="961344"/>
                </a:lnTo>
                <a:lnTo>
                  <a:pt x="2776430" y="1004090"/>
                </a:lnTo>
                <a:lnTo>
                  <a:pt x="2759388" y="1046532"/>
                </a:lnTo>
                <a:lnTo>
                  <a:pt x="2741747" y="1088666"/>
                </a:lnTo>
                <a:lnTo>
                  <a:pt x="2723514" y="1130486"/>
                </a:lnTo>
                <a:lnTo>
                  <a:pt x="2704692" y="1171986"/>
                </a:lnTo>
                <a:lnTo>
                  <a:pt x="2685288" y="1213162"/>
                </a:lnTo>
                <a:lnTo>
                  <a:pt x="2665306" y="1254009"/>
                </a:lnTo>
                <a:lnTo>
                  <a:pt x="2644752" y="1294520"/>
                </a:lnTo>
                <a:lnTo>
                  <a:pt x="2623631" y="1334691"/>
                </a:lnTo>
                <a:lnTo>
                  <a:pt x="2601949" y="1374517"/>
                </a:lnTo>
                <a:lnTo>
                  <a:pt x="2579710" y="1413992"/>
                </a:lnTo>
                <a:lnTo>
                  <a:pt x="2556920" y="1453110"/>
                </a:lnTo>
                <a:lnTo>
                  <a:pt x="2533585" y="1491868"/>
                </a:lnTo>
                <a:lnTo>
                  <a:pt x="2509708" y="1530258"/>
                </a:lnTo>
                <a:lnTo>
                  <a:pt x="2485297" y="1568277"/>
                </a:lnTo>
                <a:lnTo>
                  <a:pt x="2460356" y="1605919"/>
                </a:lnTo>
                <a:lnTo>
                  <a:pt x="2434889" y="1643178"/>
                </a:lnTo>
                <a:lnTo>
                  <a:pt x="2408904" y="1680049"/>
                </a:lnTo>
                <a:lnTo>
                  <a:pt x="2382404" y="1716528"/>
                </a:lnTo>
                <a:lnTo>
                  <a:pt x="2355396" y="1752608"/>
                </a:lnTo>
                <a:lnTo>
                  <a:pt x="2327883" y="1788285"/>
                </a:lnTo>
                <a:lnTo>
                  <a:pt x="2299873" y="1823553"/>
                </a:lnTo>
                <a:lnTo>
                  <a:pt x="2271369" y="1858407"/>
                </a:lnTo>
                <a:lnTo>
                  <a:pt x="2242377" y="1892841"/>
                </a:lnTo>
                <a:lnTo>
                  <a:pt x="2212903" y="1926851"/>
                </a:lnTo>
                <a:lnTo>
                  <a:pt x="2182952" y="1960431"/>
                </a:lnTo>
                <a:lnTo>
                  <a:pt x="2152528" y="1993576"/>
                </a:lnTo>
                <a:lnTo>
                  <a:pt x="2121638" y="2026281"/>
                </a:lnTo>
                <a:lnTo>
                  <a:pt x="2090286" y="2058540"/>
                </a:lnTo>
                <a:lnTo>
                  <a:pt x="2058478" y="2090347"/>
                </a:lnTo>
                <a:lnTo>
                  <a:pt x="2026219" y="2121699"/>
                </a:lnTo>
                <a:lnTo>
                  <a:pt x="1993515" y="2152589"/>
                </a:lnTo>
                <a:lnTo>
                  <a:pt x="1960370" y="2183013"/>
                </a:lnTo>
                <a:lnTo>
                  <a:pt x="1926790" y="2212964"/>
                </a:lnTo>
                <a:lnTo>
                  <a:pt x="1892780" y="2242438"/>
                </a:lnTo>
                <a:lnTo>
                  <a:pt x="1858345" y="2271430"/>
                </a:lnTo>
                <a:lnTo>
                  <a:pt x="1823491" y="2299934"/>
                </a:lnTo>
                <a:lnTo>
                  <a:pt x="1788223" y="2327945"/>
                </a:lnTo>
                <a:lnTo>
                  <a:pt x="1752547" y="2355457"/>
                </a:lnTo>
                <a:lnTo>
                  <a:pt x="1716466" y="2382465"/>
                </a:lnTo>
                <a:lnTo>
                  <a:pt x="1679988" y="2408965"/>
                </a:lnTo>
                <a:lnTo>
                  <a:pt x="1643116" y="2434951"/>
                </a:lnTo>
                <a:lnTo>
                  <a:pt x="1605857" y="2460417"/>
                </a:lnTo>
                <a:lnTo>
                  <a:pt x="1568216" y="2485358"/>
                </a:lnTo>
                <a:lnTo>
                  <a:pt x="1530197" y="2509770"/>
                </a:lnTo>
                <a:lnTo>
                  <a:pt x="1491806" y="2533646"/>
                </a:lnTo>
                <a:lnTo>
                  <a:pt x="1453049" y="2556981"/>
                </a:lnTo>
                <a:lnTo>
                  <a:pt x="1413930" y="2579771"/>
                </a:lnTo>
                <a:lnTo>
                  <a:pt x="1374455" y="2602010"/>
                </a:lnTo>
                <a:lnTo>
                  <a:pt x="1334630" y="2623692"/>
                </a:lnTo>
                <a:lnTo>
                  <a:pt x="1294459" y="2644813"/>
                </a:lnTo>
                <a:lnTo>
                  <a:pt x="1253947" y="2665367"/>
                </a:lnTo>
                <a:lnTo>
                  <a:pt x="1213101" y="2685349"/>
                </a:lnTo>
                <a:lnTo>
                  <a:pt x="1171925" y="2704753"/>
                </a:lnTo>
                <a:lnTo>
                  <a:pt x="1130424" y="2723575"/>
                </a:lnTo>
                <a:lnTo>
                  <a:pt x="1088604" y="2741808"/>
                </a:lnTo>
                <a:lnTo>
                  <a:pt x="1046470" y="2759449"/>
                </a:lnTo>
                <a:lnTo>
                  <a:pt x="1004028" y="2776491"/>
                </a:lnTo>
                <a:lnTo>
                  <a:pt x="961282" y="2792929"/>
                </a:lnTo>
                <a:lnTo>
                  <a:pt x="918238" y="2808758"/>
                </a:lnTo>
                <a:lnTo>
                  <a:pt x="874901" y="2823973"/>
                </a:lnTo>
                <a:lnTo>
                  <a:pt x="831277" y="2838568"/>
                </a:lnTo>
                <a:lnTo>
                  <a:pt x="787370" y="2852539"/>
                </a:lnTo>
                <a:lnTo>
                  <a:pt x="743187" y="2865879"/>
                </a:lnTo>
                <a:lnTo>
                  <a:pt x="698731" y="2878584"/>
                </a:lnTo>
                <a:lnTo>
                  <a:pt x="654009" y="2890648"/>
                </a:lnTo>
                <a:lnTo>
                  <a:pt x="609026" y="2902067"/>
                </a:lnTo>
                <a:lnTo>
                  <a:pt x="563787" y="2912834"/>
                </a:lnTo>
                <a:lnTo>
                  <a:pt x="518297" y="2922945"/>
                </a:lnTo>
                <a:lnTo>
                  <a:pt x="472562" y="2932394"/>
                </a:lnTo>
                <a:lnTo>
                  <a:pt x="426586" y="2941175"/>
                </a:lnTo>
                <a:lnTo>
                  <a:pt x="380376" y="2949285"/>
                </a:lnTo>
                <a:lnTo>
                  <a:pt x="333936" y="2956717"/>
                </a:lnTo>
                <a:lnTo>
                  <a:pt x="287271" y="2963467"/>
                </a:lnTo>
                <a:lnTo>
                  <a:pt x="240388" y="2969528"/>
                </a:lnTo>
                <a:lnTo>
                  <a:pt x="193291" y="2974896"/>
                </a:lnTo>
                <a:lnTo>
                  <a:pt x="145985" y="2979565"/>
                </a:lnTo>
                <a:lnTo>
                  <a:pt x="98476" y="2983530"/>
                </a:lnTo>
                <a:lnTo>
                  <a:pt x="50769" y="2986787"/>
                </a:lnTo>
                <a:lnTo>
                  <a:pt x="2869" y="2989328"/>
                </a:lnTo>
                <a:lnTo>
                  <a:pt x="0" y="2989437"/>
                </a:lnTo>
              </a:path>
            </a:pathLst>
          </a:custGeom>
          <a:ln w="254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78201" y="678433"/>
            <a:ext cx="2992755" cy="6179820"/>
          </a:xfrm>
          <a:custGeom>
            <a:avLst/>
            <a:gdLst/>
            <a:ahLst/>
            <a:cxnLst/>
            <a:rect l="l" t="t" r="r" b="b"/>
            <a:pathLst>
              <a:path w="2992754" h="6179820">
                <a:moveTo>
                  <a:pt x="2992534" y="6179562"/>
                </a:moveTo>
                <a:lnTo>
                  <a:pt x="2941758" y="6176912"/>
                </a:lnTo>
                <a:lnTo>
                  <a:pt x="2894045" y="6173656"/>
                </a:lnTo>
                <a:lnTo>
                  <a:pt x="2846530" y="6169690"/>
                </a:lnTo>
                <a:lnTo>
                  <a:pt x="2799219" y="6165021"/>
                </a:lnTo>
                <a:lnTo>
                  <a:pt x="2752116" y="6159653"/>
                </a:lnTo>
                <a:lnTo>
                  <a:pt x="2705228" y="6153592"/>
                </a:lnTo>
                <a:lnTo>
                  <a:pt x="2658559" y="6146843"/>
                </a:lnTo>
                <a:lnTo>
                  <a:pt x="2612114" y="6139410"/>
                </a:lnTo>
                <a:lnTo>
                  <a:pt x="2565900" y="6131301"/>
                </a:lnTo>
                <a:lnTo>
                  <a:pt x="2519920" y="6122519"/>
                </a:lnTo>
                <a:lnTo>
                  <a:pt x="2474181" y="6113070"/>
                </a:lnTo>
                <a:lnTo>
                  <a:pt x="2428687" y="6102959"/>
                </a:lnTo>
                <a:lnTo>
                  <a:pt x="2383445" y="6092192"/>
                </a:lnTo>
                <a:lnTo>
                  <a:pt x="2338458" y="6080774"/>
                </a:lnTo>
                <a:lnTo>
                  <a:pt x="2293733" y="6068709"/>
                </a:lnTo>
                <a:lnTo>
                  <a:pt x="2249275" y="6056004"/>
                </a:lnTo>
                <a:lnTo>
                  <a:pt x="2205088" y="6042664"/>
                </a:lnTo>
                <a:lnTo>
                  <a:pt x="2161179" y="6028694"/>
                </a:lnTo>
                <a:lnTo>
                  <a:pt x="2117553" y="6014098"/>
                </a:lnTo>
                <a:lnTo>
                  <a:pt x="2074214" y="5998883"/>
                </a:lnTo>
                <a:lnTo>
                  <a:pt x="2031168" y="5983054"/>
                </a:lnTo>
                <a:lnTo>
                  <a:pt x="1988420" y="5966616"/>
                </a:lnTo>
                <a:lnTo>
                  <a:pt x="1945976" y="5949574"/>
                </a:lnTo>
                <a:lnTo>
                  <a:pt x="1903841" y="5931934"/>
                </a:lnTo>
                <a:lnTo>
                  <a:pt x="1862020" y="5913700"/>
                </a:lnTo>
                <a:lnTo>
                  <a:pt x="1820519" y="5894878"/>
                </a:lnTo>
                <a:lnTo>
                  <a:pt x="1779342" y="5875474"/>
                </a:lnTo>
                <a:lnTo>
                  <a:pt x="1738494" y="5855492"/>
                </a:lnTo>
                <a:lnTo>
                  <a:pt x="1697982" y="5834938"/>
                </a:lnTo>
                <a:lnTo>
                  <a:pt x="1657811" y="5813817"/>
                </a:lnTo>
                <a:lnTo>
                  <a:pt x="1617985" y="5792135"/>
                </a:lnTo>
                <a:lnTo>
                  <a:pt x="1578510" y="5769896"/>
                </a:lnTo>
                <a:lnTo>
                  <a:pt x="1539391" y="5747107"/>
                </a:lnTo>
                <a:lnTo>
                  <a:pt x="1500634" y="5723771"/>
                </a:lnTo>
                <a:lnTo>
                  <a:pt x="1462244" y="5699895"/>
                </a:lnTo>
                <a:lnTo>
                  <a:pt x="1424225" y="5675483"/>
                </a:lnTo>
                <a:lnTo>
                  <a:pt x="1386584" y="5650542"/>
                </a:lnTo>
                <a:lnTo>
                  <a:pt x="1349326" y="5625076"/>
                </a:lnTo>
                <a:lnTo>
                  <a:pt x="1312455" y="5599090"/>
                </a:lnTo>
                <a:lnTo>
                  <a:pt x="1275977" y="5572591"/>
                </a:lnTo>
                <a:lnTo>
                  <a:pt x="1239898" y="5545582"/>
                </a:lnTo>
                <a:lnTo>
                  <a:pt x="1204222" y="5518070"/>
                </a:lnTo>
                <a:lnTo>
                  <a:pt x="1168955" y="5490059"/>
                </a:lnTo>
                <a:lnTo>
                  <a:pt x="1134103" y="5461555"/>
                </a:lnTo>
                <a:lnTo>
                  <a:pt x="1099669" y="5432564"/>
                </a:lnTo>
                <a:lnTo>
                  <a:pt x="1065661" y="5403090"/>
                </a:lnTo>
                <a:lnTo>
                  <a:pt x="1032082" y="5373138"/>
                </a:lnTo>
                <a:lnTo>
                  <a:pt x="998939" y="5342715"/>
                </a:lnTo>
                <a:lnTo>
                  <a:pt x="966236" y="5311824"/>
                </a:lnTo>
                <a:lnTo>
                  <a:pt x="933979" y="5280473"/>
                </a:lnTo>
                <a:lnTo>
                  <a:pt x="902173" y="5248665"/>
                </a:lnTo>
                <a:lnTo>
                  <a:pt x="870823" y="5216406"/>
                </a:lnTo>
                <a:lnTo>
                  <a:pt x="839934" y="5183701"/>
                </a:lnTo>
                <a:lnTo>
                  <a:pt x="809513" y="5150556"/>
                </a:lnTo>
                <a:lnTo>
                  <a:pt x="779563" y="5116976"/>
                </a:lnTo>
                <a:lnTo>
                  <a:pt x="750091" y="5082966"/>
                </a:lnTo>
                <a:lnTo>
                  <a:pt x="721102" y="5048532"/>
                </a:lnTo>
                <a:lnTo>
                  <a:pt x="692600" y="5013678"/>
                </a:lnTo>
                <a:lnTo>
                  <a:pt x="664592" y="4978410"/>
                </a:lnTo>
                <a:lnTo>
                  <a:pt x="637082" y="4942733"/>
                </a:lnTo>
                <a:lnTo>
                  <a:pt x="610075" y="4906653"/>
                </a:lnTo>
                <a:lnTo>
                  <a:pt x="583578" y="4870174"/>
                </a:lnTo>
                <a:lnTo>
                  <a:pt x="557595" y="4833303"/>
                </a:lnTo>
                <a:lnTo>
                  <a:pt x="532131" y="4796044"/>
                </a:lnTo>
                <a:lnTo>
                  <a:pt x="507192" y="4758402"/>
                </a:lnTo>
                <a:lnTo>
                  <a:pt x="482783" y="4720383"/>
                </a:lnTo>
                <a:lnTo>
                  <a:pt x="458909" y="4681993"/>
                </a:lnTo>
                <a:lnTo>
                  <a:pt x="435576" y="4643236"/>
                </a:lnTo>
                <a:lnTo>
                  <a:pt x="412788" y="4604117"/>
                </a:lnTo>
                <a:lnTo>
                  <a:pt x="390552" y="4564642"/>
                </a:lnTo>
                <a:lnTo>
                  <a:pt x="368872" y="4524817"/>
                </a:lnTo>
                <a:lnTo>
                  <a:pt x="347753" y="4484645"/>
                </a:lnTo>
                <a:lnTo>
                  <a:pt x="327202" y="4444134"/>
                </a:lnTo>
                <a:lnTo>
                  <a:pt x="307222" y="4403288"/>
                </a:lnTo>
                <a:lnTo>
                  <a:pt x="287820" y="4362111"/>
                </a:lnTo>
                <a:lnTo>
                  <a:pt x="269001" y="4320611"/>
                </a:lnTo>
                <a:lnTo>
                  <a:pt x="250769" y="4278791"/>
                </a:lnTo>
                <a:lnTo>
                  <a:pt x="233131" y="4236657"/>
                </a:lnTo>
                <a:lnTo>
                  <a:pt x="216091" y="4194215"/>
                </a:lnTo>
                <a:lnTo>
                  <a:pt x="199655" y="4151469"/>
                </a:lnTo>
                <a:lnTo>
                  <a:pt x="183828" y="4108425"/>
                </a:lnTo>
                <a:lnTo>
                  <a:pt x="168615" y="4065088"/>
                </a:lnTo>
                <a:lnTo>
                  <a:pt x="154022" y="4021464"/>
                </a:lnTo>
                <a:lnTo>
                  <a:pt x="140054" y="3977557"/>
                </a:lnTo>
                <a:lnTo>
                  <a:pt x="126715" y="3933374"/>
                </a:lnTo>
                <a:lnTo>
                  <a:pt x="114012" y="3888918"/>
                </a:lnTo>
                <a:lnTo>
                  <a:pt x="101950" y="3844196"/>
                </a:lnTo>
                <a:lnTo>
                  <a:pt x="90533" y="3799213"/>
                </a:lnTo>
                <a:lnTo>
                  <a:pt x="79767" y="3753974"/>
                </a:lnTo>
                <a:lnTo>
                  <a:pt x="69658" y="3708484"/>
                </a:lnTo>
                <a:lnTo>
                  <a:pt x="60211" y="3662748"/>
                </a:lnTo>
                <a:lnTo>
                  <a:pt x="51430" y="3616773"/>
                </a:lnTo>
                <a:lnTo>
                  <a:pt x="43322" y="3570563"/>
                </a:lnTo>
                <a:lnTo>
                  <a:pt x="35891" y="3524123"/>
                </a:lnTo>
                <a:lnTo>
                  <a:pt x="29142" y="3477458"/>
                </a:lnTo>
                <a:lnTo>
                  <a:pt x="23082" y="3430575"/>
                </a:lnTo>
                <a:lnTo>
                  <a:pt x="17715" y="3383478"/>
                </a:lnTo>
                <a:lnTo>
                  <a:pt x="13047" y="3336172"/>
                </a:lnTo>
                <a:lnTo>
                  <a:pt x="9082" y="3288663"/>
                </a:lnTo>
                <a:lnTo>
                  <a:pt x="5826" y="3240956"/>
                </a:lnTo>
                <a:lnTo>
                  <a:pt x="3285" y="3193056"/>
                </a:lnTo>
                <a:lnTo>
                  <a:pt x="1463" y="3144969"/>
                </a:lnTo>
                <a:lnTo>
                  <a:pt x="366" y="3096700"/>
                </a:lnTo>
                <a:lnTo>
                  <a:pt x="0" y="3048254"/>
                </a:lnTo>
                <a:lnTo>
                  <a:pt x="367" y="2999464"/>
                </a:lnTo>
                <a:lnTo>
                  <a:pt x="1482" y="2950824"/>
                </a:lnTo>
                <a:lnTo>
                  <a:pt x="3340" y="2902340"/>
                </a:lnTo>
                <a:lnTo>
                  <a:pt x="5937" y="2854018"/>
                </a:lnTo>
                <a:lnTo>
                  <a:pt x="9267" y="2805864"/>
                </a:lnTo>
                <a:lnTo>
                  <a:pt x="13326" y="2757885"/>
                </a:lnTo>
                <a:lnTo>
                  <a:pt x="18108" y="2710087"/>
                </a:lnTo>
                <a:lnTo>
                  <a:pt x="23608" y="2662475"/>
                </a:lnTo>
                <a:lnTo>
                  <a:pt x="29823" y="2615057"/>
                </a:lnTo>
                <a:lnTo>
                  <a:pt x="36746" y="2567838"/>
                </a:lnTo>
                <a:lnTo>
                  <a:pt x="44373" y="2520825"/>
                </a:lnTo>
                <a:lnTo>
                  <a:pt x="52698" y="2474024"/>
                </a:lnTo>
                <a:lnTo>
                  <a:pt x="61718" y="2427441"/>
                </a:lnTo>
                <a:lnTo>
                  <a:pt x="71427" y="2381082"/>
                </a:lnTo>
                <a:lnTo>
                  <a:pt x="81820" y="2334955"/>
                </a:lnTo>
                <a:lnTo>
                  <a:pt x="92892" y="2289064"/>
                </a:lnTo>
                <a:lnTo>
                  <a:pt x="104638" y="2243416"/>
                </a:lnTo>
                <a:lnTo>
                  <a:pt x="117053" y="2198017"/>
                </a:lnTo>
                <a:lnTo>
                  <a:pt x="130133" y="2152874"/>
                </a:lnTo>
                <a:lnTo>
                  <a:pt x="143873" y="2107993"/>
                </a:lnTo>
                <a:lnTo>
                  <a:pt x="158267" y="2063380"/>
                </a:lnTo>
                <a:lnTo>
                  <a:pt x="173311" y="2019042"/>
                </a:lnTo>
                <a:lnTo>
                  <a:pt x="188999" y="1974983"/>
                </a:lnTo>
                <a:lnTo>
                  <a:pt x="205327" y="1931212"/>
                </a:lnTo>
                <a:lnTo>
                  <a:pt x="222290" y="1887734"/>
                </a:lnTo>
                <a:lnTo>
                  <a:pt x="239883" y="1844555"/>
                </a:lnTo>
                <a:lnTo>
                  <a:pt x="258101" y="1801681"/>
                </a:lnTo>
                <a:lnTo>
                  <a:pt x="276939" y="1759119"/>
                </a:lnTo>
                <a:lnTo>
                  <a:pt x="296393" y="1716875"/>
                </a:lnTo>
                <a:lnTo>
                  <a:pt x="316456" y="1674956"/>
                </a:lnTo>
                <a:lnTo>
                  <a:pt x="337125" y="1633366"/>
                </a:lnTo>
                <a:lnTo>
                  <a:pt x="358394" y="1592114"/>
                </a:lnTo>
                <a:lnTo>
                  <a:pt x="380259" y="1551204"/>
                </a:lnTo>
                <a:lnTo>
                  <a:pt x="402714" y="1510644"/>
                </a:lnTo>
                <a:lnTo>
                  <a:pt x="425755" y="1470439"/>
                </a:lnTo>
                <a:lnTo>
                  <a:pt x="449376" y="1430595"/>
                </a:lnTo>
                <a:lnTo>
                  <a:pt x="473574" y="1391120"/>
                </a:lnTo>
                <a:lnTo>
                  <a:pt x="498342" y="1352018"/>
                </a:lnTo>
                <a:lnTo>
                  <a:pt x="523676" y="1313297"/>
                </a:lnTo>
                <a:lnTo>
                  <a:pt x="549571" y="1274962"/>
                </a:lnTo>
                <a:lnTo>
                  <a:pt x="576022" y="1237021"/>
                </a:lnTo>
                <a:lnTo>
                  <a:pt x="603024" y="1199478"/>
                </a:lnTo>
                <a:lnTo>
                  <a:pt x="630573" y="1162340"/>
                </a:lnTo>
                <a:lnTo>
                  <a:pt x="658663" y="1125614"/>
                </a:lnTo>
                <a:lnTo>
                  <a:pt x="687289" y="1089306"/>
                </a:lnTo>
                <a:lnTo>
                  <a:pt x="716446" y="1053422"/>
                </a:lnTo>
                <a:lnTo>
                  <a:pt x="746131" y="1017968"/>
                </a:lnTo>
                <a:lnTo>
                  <a:pt x="776336" y="982951"/>
                </a:lnTo>
                <a:lnTo>
                  <a:pt x="807059" y="948376"/>
                </a:lnTo>
                <a:lnTo>
                  <a:pt x="838293" y="914250"/>
                </a:lnTo>
                <a:lnTo>
                  <a:pt x="870034" y="880579"/>
                </a:lnTo>
                <a:lnTo>
                  <a:pt x="902277" y="847370"/>
                </a:lnTo>
                <a:lnTo>
                  <a:pt x="935017" y="814628"/>
                </a:lnTo>
                <a:lnTo>
                  <a:pt x="968249" y="782361"/>
                </a:lnTo>
                <a:lnTo>
                  <a:pt x="1001968" y="750573"/>
                </a:lnTo>
                <a:lnTo>
                  <a:pt x="1036169" y="719272"/>
                </a:lnTo>
                <a:lnTo>
                  <a:pt x="1070847" y="688463"/>
                </a:lnTo>
                <a:lnTo>
                  <a:pt x="1105998" y="658153"/>
                </a:lnTo>
                <a:lnTo>
                  <a:pt x="1141616" y="628349"/>
                </a:lnTo>
                <a:lnTo>
                  <a:pt x="1177697" y="599055"/>
                </a:lnTo>
                <a:lnTo>
                  <a:pt x="1214236" y="570279"/>
                </a:lnTo>
                <a:lnTo>
                  <a:pt x="1251227" y="542027"/>
                </a:lnTo>
                <a:lnTo>
                  <a:pt x="1288665" y="514305"/>
                </a:lnTo>
                <a:lnTo>
                  <a:pt x="1326547" y="487119"/>
                </a:lnTo>
                <a:lnTo>
                  <a:pt x="1364866" y="460476"/>
                </a:lnTo>
                <a:lnTo>
                  <a:pt x="1403619" y="434382"/>
                </a:lnTo>
                <a:lnTo>
                  <a:pt x="1442799" y="408842"/>
                </a:lnTo>
                <a:lnTo>
                  <a:pt x="1482403" y="383863"/>
                </a:lnTo>
                <a:lnTo>
                  <a:pt x="1522425" y="359452"/>
                </a:lnTo>
                <a:lnTo>
                  <a:pt x="1562860" y="335615"/>
                </a:lnTo>
                <a:lnTo>
                  <a:pt x="1603703" y="312358"/>
                </a:lnTo>
                <a:lnTo>
                  <a:pt x="1644950" y="289686"/>
                </a:lnTo>
                <a:lnTo>
                  <a:pt x="1686595" y="267608"/>
                </a:lnTo>
                <a:lnTo>
                  <a:pt x="1728634" y="246127"/>
                </a:lnTo>
                <a:lnTo>
                  <a:pt x="1771061" y="225252"/>
                </a:lnTo>
                <a:lnTo>
                  <a:pt x="1813872" y="204988"/>
                </a:lnTo>
                <a:lnTo>
                  <a:pt x="1857062" y="185341"/>
                </a:lnTo>
                <a:lnTo>
                  <a:pt x="1900626" y="166317"/>
                </a:lnTo>
                <a:lnTo>
                  <a:pt x="1944558" y="147924"/>
                </a:lnTo>
                <a:lnTo>
                  <a:pt x="1988855" y="130166"/>
                </a:lnTo>
                <a:lnTo>
                  <a:pt x="2033511" y="113051"/>
                </a:lnTo>
                <a:lnTo>
                  <a:pt x="2078521" y="96584"/>
                </a:lnTo>
                <a:lnTo>
                  <a:pt x="2123880" y="80772"/>
                </a:lnTo>
                <a:lnTo>
                  <a:pt x="2169584" y="65621"/>
                </a:lnTo>
                <a:lnTo>
                  <a:pt x="2215626" y="51138"/>
                </a:lnTo>
                <a:lnTo>
                  <a:pt x="2262004" y="37327"/>
                </a:lnTo>
                <a:lnTo>
                  <a:pt x="2308711" y="24197"/>
                </a:lnTo>
                <a:lnTo>
                  <a:pt x="2355742" y="11752"/>
                </a:lnTo>
                <a:lnTo>
                  <a:pt x="2403094" y="0"/>
                </a:lnTo>
              </a:path>
            </a:pathLst>
          </a:custGeom>
          <a:ln w="254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3241548" cy="775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53867" y="0"/>
            <a:ext cx="609600" cy="775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OPERACIONES</a:t>
            </a:r>
          </a:p>
        </p:txBody>
      </p:sp>
      <p:sp>
        <p:nvSpPr>
          <p:cNvPr id="9" name="object 9"/>
          <p:cNvSpPr/>
          <p:nvPr/>
        </p:nvSpPr>
        <p:spPr>
          <a:xfrm>
            <a:off x="6242050" y="4056126"/>
            <a:ext cx="2263775" cy="2263775"/>
          </a:xfrm>
          <a:custGeom>
            <a:avLst/>
            <a:gdLst/>
            <a:ahLst/>
            <a:cxnLst/>
            <a:rect l="l" t="t" r="r" b="b"/>
            <a:pathLst>
              <a:path w="2263775" h="2263775">
                <a:moveTo>
                  <a:pt x="0" y="1131824"/>
                </a:moveTo>
                <a:lnTo>
                  <a:pt x="992" y="1083979"/>
                </a:lnTo>
                <a:lnTo>
                  <a:pt x="3945" y="1036641"/>
                </a:lnTo>
                <a:lnTo>
                  <a:pt x="8818" y="989849"/>
                </a:lnTo>
                <a:lnTo>
                  <a:pt x="15572" y="943641"/>
                </a:lnTo>
                <a:lnTo>
                  <a:pt x="24168" y="898058"/>
                </a:lnTo>
                <a:lnTo>
                  <a:pt x="34567" y="853137"/>
                </a:lnTo>
                <a:lnTo>
                  <a:pt x="46728" y="808920"/>
                </a:lnTo>
                <a:lnTo>
                  <a:pt x="60614" y="765444"/>
                </a:lnTo>
                <a:lnTo>
                  <a:pt x="76185" y="722749"/>
                </a:lnTo>
                <a:lnTo>
                  <a:pt x="93401" y="680875"/>
                </a:lnTo>
                <a:lnTo>
                  <a:pt x="112224" y="639861"/>
                </a:lnTo>
                <a:lnTo>
                  <a:pt x="132613" y="599745"/>
                </a:lnTo>
                <a:lnTo>
                  <a:pt x="154530" y="560568"/>
                </a:lnTo>
                <a:lnTo>
                  <a:pt x="177936" y="522369"/>
                </a:lnTo>
                <a:lnTo>
                  <a:pt x="202791" y="485186"/>
                </a:lnTo>
                <a:lnTo>
                  <a:pt x="229055" y="449060"/>
                </a:lnTo>
                <a:lnTo>
                  <a:pt x="256690" y="414028"/>
                </a:lnTo>
                <a:lnTo>
                  <a:pt x="285657" y="380132"/>
                </a:lnTo>
                <a:lnTo>
                  <a:pt x="315916" y="347410"/>
                </a:lnTo>
                <a:lnTo>
                  <a:pt x="347427" y="315901"/>
                </a:lnTo>
                <a:lnTo>
                  <a:pt x="380152" y="285644"/>
                </a:lnTo>
                <a:lnTo>
                  <a:pt x="414051" y="256680"/>
                </a:lnTo>
                <a:lnTo>
                  <a:pt x="449086" y="229046"/>
                </a:lnTo>
                <a:lnTo>
                  <a:pt x="485216" y="202783"/>
                </a:lnTo>
                <a:lnTo>
                  <a:pt x="522402" y="177930"/>
                </a:lnTo>
                <a:lnTo>
                  <a:pt x="560606" y="154526"/>
                </a:lnTo>
                <a:lnTo>
                  <a:pt x="599787" y="132609"/>
                </a:lnTo>
                <a:lnTo>
                  <a:pt x="639908" y="112221"/>
                </a:lnTo>
                <a:lnTo>
                  <a:pt x="680927" y="93399"/>
                </a:lnTo>
                <a:lnTo>
                  <a:pt x="722807" y="76184"/>
                </a:lnTo>
                <a:lnTo>
                  <a:pt x="765508" y="60613"/>
                </a:lnTo>
                <a:lnTo>
                  <a:pt x="808990" y="46728"/>
                </a:lnTo>
                <a:lnTo>
                  <a:pt x="853214" y="34566"/>
                </a:lnTo>
                <a:lnTo>
                  <a:pt x="898142" y="24168"/>
                </a:lnTo>
                <a:lnTo>
                  <a:pt x="943733" y="15572"/>
                </a:lnTo>
                <a:lnTo>
                  <a:pt x="989949" y="8818"/>
                </a:lnTo>
                <a:lnTo>
                  <a:pt x="1036750" y="3945"/>
                </a:lnTo>
                <a:lnTo>
                  <a:pt x="1084097" y="992"/>
                </a:lnTo>
                <a:lnTo>
                  <a:pt x="1131951" y="0"/>
                </a:lnTo>
                <a:lnTo>
                  <a:pt x="1179795" y="992"/>
                </a:lnTo>
                <a:lnTo>
                  <a:pt x="1227133" y="3945"/>
                </a:lnTo>
                <a:lnTo>
                  <a:pt x="1273925" y="8818"/>
                </a:lnTo>
                <a:lnTo>
                  <a:pt x="1320133" y="15572"/>
                </a:lnTo>
                <a:lnTo>
                  <a:pt x="1365716" y="24168"/>
                </a:lnTo>
                <a:lnTo>
                  <a:pt x="1410637" y="34566"/>
                </a:lnTo>
                <a:lnTo>
                  <a:pt x="1454854" y="46728"/>
                </a:lnTo>
                <a:lnTo>
                  <a:pt x="1498330" y="60613"/>
                </a:lnTo>
                <a:lnTo>
                  <a:pt x="1541025" y="76184"/>
                </a:lnTo>
                <a:lnTo>
                  <a:pt x="1582899" y="93399"/>
                </a:lnTo>
                <a:lnTo>
                  <a:pt x="1623913" y="112221"/>
                </a:lnTo>
                <a:lnTo>
                  <a:pt x="1664029" y="132609"/>
                </a:lnTo>
                <a:lnTo>
                  <a:pt x="1703206" y="154526"/>
                </a:lnTo>
                <a:lnTo>
                  <a:pt x="1741405" y="177930"/>
                </a:lnTo>
                <a:lnTo>
                  <a:pt x="1778588" y="202783"/>
                </a:lnTo>
                <a:lnTo>
                  <a:pt x="1814714" y="229046"/>
                </a:lnTo>
                <a:lnTo>
                  <a:pt x="1849746" y="256680"/>
                </a:lnTo>
                <a:lnTo>
                  <a:pt x="1883642" y="285644"/>
                </a:lnTo>
                <a:lnTo>
                  <a:pt x="1916364" y="315901"/>
                </a:lnTo>
                <a:lnTo>
                  <a:pt x="1947873" y="347410"/>
                </a:lnTo>
                <a:lnTo>
                  <a:pt x="1978130" y="380132"/>
                </a:lnTo>
                <a:lnTo>
                  <a:pt x="2007094" y="414028"/>
                </a:lnTo>
                <a:lnTo>
                  <a:pt x="2034728" y="449060"/>
                </a:lnTo>
                <a:lnTo>
                  <a:pt x="2060991" y="485186"/>
                </a:lnTo>
                <a:lnTo>
                  <a:pt x="2085844" y="522369"/>
                </a:lnTo>
                <a:lnTo>
                  <a:pt x="2109248" y="560568"/>
                </a:lnTo>
                <a:lnTo>
                  <a:pt x="2131165" y="599745"/>
                </a:lnTo>
                <a:lnTo>
                  <a:pt x="2151553" y="639861"/>
                </a:lnTo>
                <a:lnTo>
                  <a:pt x="2170375" y="680875"/>
                </a:lnTo>
                <a:lnTo>
                  <a:pt x="2187590" y="722749"/>
                </a:lnTo>
                <a:lnTo>
                  <a:pt x="2203161" y="765444"/>
                </a:lnTo>
                <a:lnTo>
                  <a:pt x="2217046" y="808920"/>
                </a:lnTo>
                <a:lnTo>
                  <a:pt x="2229208" y="853137"/>
                </a:lnTo>
                <a:lnTo>
                  <a:pt x="2239606" y="898058"/>
                </a:lnTo>
                <a:lnTo>
                  <a:pt x="2248202" y="943641"/>
                </a:lnTo>
                <a:lnTo>
                  <a:pt x="2254956" y="989849"/>
                </a:lnTo>
                <a:lnTo>
                  <a:pt x="2259829" y="1036641"/>
                </a:lnTo>
                <a:lnTo>
                  <a:pt x="2262782" y="1083979"/>
                </a:lnTo>
                <a:lnTo>
                  <a:pt x="2263775" y="1131824"/>
                </a:lnTo>
                <a:lnTo>
                  <a:pt x="2262782" y="1179670"/>
                </a:lnTo>
                <a:lnTo>
                  <a:pt x="2259829" y="1227010"/>
                </a:lnTo>
                <a:lnTo>
                  <a:pt x="2254956" y="1273804"/>
                </a:lnTo>
                <a:lnTo>
                  <a:pt x="2248202" y="1320014"/>
                </a:lnTo>
                <a:lnTo>
                  <a:pt x="2239606" y="1365600"/>
                </a:lnTo>
                <a:lnTo>
                  <a:pt x="2229208" y="1410522"/>
                </a:lnTo>
                <a:lnTo>
                  <a:pt x="2217046" y="1454742"/>
                </a:lnTo>
                <a:lnTo>
                  <a:pt x="2203161" y="1498220"/>
                </a:lnTo>
                <a:lnTo>
                  <a:pt x="2187590" y="1540917"/>
                </a:lnTo>
                <a:lnTo>
                  <a:pt x="2170375" y="1582793"/>
                </a:lnTo>
                <a:lnTo>
                  <a:pt x="2151553" y="1623810"/>
                </a:lnTo>
                <a:lnTo>
                  <a:pt x="2131165" y="1663927"/>
                </a:lnTo>
                <a:lnTo>
                  <a:pt x="2109248" y="1703107"/>
                </a:lnTo>
                <a:lnTo>
                  <a:pt x="2085844" y="1741308"/>
                </a:lnTo>
                <a:lnTo>
                  <a:pt x="2060991" y="1778493"/>
                </a:lnTo>
                <a:lnTo>
                  <a:pt x="2034728" y="1814622"/>
                </a:lnTo>
                <a:lnTo>
                  <a:pt x="2007094" y="1849655"/>
                </a:lnTo>
                <a:lnTo>
                  <a:pt x="1978130" y="1883553"/>
                </a:lnTo>
                <a:lnTo>
                  <a:pt x="1947873" y="1916277"/>
                </a:lnTo>
                <a:lnTo>
                  <a:pt x="1916364" y="1947788"/>
                </a:lnTo>
                <a:lnTo>
                  <a:pt x="1883642" y="1978047"/>
                </a:lnTo>
                <a:lnTo>
                  <a:pt x="1849746" y="2007013"/>
                </a:lnTo>
                <a:lnTo>
                  <a:pt x="1814714" y="2034648"/>
                </a:lnTo>
                <a:lnTo>
                  <a:pt x="1778588" y="2060913"/>
                </a:lnTo>
                <a:lnTo>
                  <a:pt x="1741405" y="2085768"/>
                </a:lnTo>
                <a:lnTo>
                  <a:pt x="1703206" y="2109174"/>
                </a:lnTo>
                <a:lnTo>
                  <a:pt x="1664029" y="2131092"/>
                </a:lnTo>
                <a:lnTo>
                  <a:pt x="1623913" y="2151482"/>
                </a:lnTo>
                <a:lnTo>
                  <a:pt x="1582899" y="2170305"/>
                </a:lnTo>
                <a:lnTo>
                  <a:pt x="1541025" y="2187521"/>
                </a:lnTo>
                <a:lnTo>
                  <a:pt x="1498330" y="2203093"/>
                </a:lnTo>
                <a:lnTo>
                  <a:pt x="1454854" y="2216979"/>
                </a:lnTo>
                <a:lnTo>
                  <a:pt x="1410637" y="2229142"/>
                </a:lnTo>
                <a:lnTo>
                  <a:pt x="1365716" y="2239541"/>
                </a:lnTo>
                <a:lnTo>
                  <a:pt x="1320133" y="2248137"/>
                </a:lnTo>
                <a:lnTo>
                  <a:pt x="1273925" y="2254892"/>
                </a:lnTo>
                <a:lnTo>
                  <a:pt x="1227133" y="2259765"/>
                </a:lnTo>
                <a:lnTo>
                  <a:pt x="1179795" y="2262718"/>
                </a:lnTo>
                <a:lnTo>
                  <a:pt x="1131951" y="2263711"/>
                </a:lnTo>
                <a:lnTo>
                  <a:pt x="1084097" y="2262718"/>
                </a:lnTo>
                <a:lnTo>
                  <a:pt x="1036750" y="2259765"/>
                </a:lnTo>
                <a:lnTo>
                  <a:pt x="989949" y="2254892"/>
                </a:lnTo>
                <a:lnTo>
                  <a:pt x="943733" y="2248137"/>
                </a:lnTo>
                <a:lnTo>
                  <a:pt x="898142" y="2239541"/>
                </a:lnTo>
                <a:lnTo>
                  <a:pt x="853214" y="2229142"/>
                </a:lnTo>
                <a:lnTo>
                  <a:pt x="808990" y="2216979"/>
                </a:lnTo>
                <a:lnTo>
                  <a:pt x="765508" y="2203093"/>
                </a:lnTo>
                <a:lnTo>
                  <a:pt x="722807" y="2187521"/>
                </a:lnTo>
                <a:lnTo>
                  <a:pt x="680927" y="2170305"/>
                </a:lnTo>
                <a:lnTo>
                  <a:pt x="639908" y="2151482"/>
                </a:lnTo>
                <a:lnTo>
                  <a:pt x="599787" y="2131092"/>
                </a:lnTo>
                <a:lnTo>
                  <a:pt x="560606" y="2109174"/>
                </a:lnTo>
                <a:lnTo>
                  <a:pt x="522402" y="2085768"/>
                </a:lnTo>
                <a:lnTo>
                  <a:pt x="485216" y="2060913"/>
                </a:lnTo>
                <a:lnTo>
                  <a:pt x="449086" y="2034648"/>
                </a:lnTo>
                <a:lnTo>
                  <a:pt x="414051" y="2007013"/>
                </a:lnTo>
                <a:lnTo>
                  <a:pt x="380152" y="1978047"/>
                </a:lnTo>
                <a:lnTo>
                  <a:pt x="347427" y="1947788"/>
                </a:lnTo>
                <a:lnTo>
                  <a:pt x="315916" y="1916277"/>
                </a:lnTo>
                <a:lnTo>
                  <a:pt x="285657" y="1883553"/>
                </a:lnTo>
                <a:lnTo>
                  <a:pt x="256690" y="1849655"/>
                </a:lnTo>
                <a:lnTo>
                  <a:pt x="229055" y="1814622"/>
                </a:lnTo>
                <a:lnTo>
                  <a:pt x="202791" y="1778493"/>
                </a:lnTo>
                <a:lnTo>
                  <a:pt x="177936" y="1741308"/>
                </a:lnTo>
                <a:lnTo>
                  <a:pt x="154530" y="1703107"/>
                </a:lnTo>
                <a:lnTo>
                  <a:pt x="132613" y="1663927"/>
                </a:lnTo>
                <a:lnTo>
                  <a:pt x="112224" y="1623810"/>
                </a:lnTo>
                <a:lnTo>
                  <a:pt x="93401" y="1582793"/>
                </a:lnTo>
                <a:lnTo>
                  <a:pt x="76185" y="1540917"/>
                </a:lnTo>
                <a:lnTo>
                  <a:pt x="60614" y="1498220"/>
                </a:lnTo>
                <a:lnTo>
                  <a:pt x="46728" y="1454742"/>
                </a:lnTo>
                <a:lnTo>
                  <a:pt x="34567" y="1410522"/>
                </a:lnTo>
                <a:lnTo>
                  <a:pt x="24168" y="1365600"/>
                </a:lnTo>
                <a:lnTo>
                  <a:pt x="15572" y="1320014"/>
                </a:lnTo>
                <a:lnTo>
                  <a:pt x="8818" y="1273804"/>
                </a:lnTo>
                <a:lnTo>
                  <a:pt x="3945" y="1227010"/>
                </a:lnTo>
                <a:lnTo>
                  <a:pt x="992" y="1179670"/>
                </a:lnTo>
                <a:lnTo>
                  <a:pt x="0" y="1131824"/>
                </a:lnTo>
                <a:close/>
              </a:path>
            </a:pathLst>
          </a:custGeom>
          <a:ln w="254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488938" y="4789276"/>
            <a:ext cx="1805939" cy="789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340"/>
              </a:lnSpc>
            </a:pPr>
            <a:r>
              <a:rPr sz="16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600" b="1" spc="-114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600">
              <a:latin typeface="Arial"/>
              <a:cs typeface="Arial"/>
            </a:endParaRPr>
          </a:p>
          <a:p>
            <a:pPr marL="344805" marR="337185" indent="1905" algn="ctr">
              <a:lnSpc>
                <a:spcPct val="79700"/>
              </a:lnSpc>
              <a:spcBef>
                <a:spcPts val="200"/>
              </a:spcBef>
            </a:pPr>
            <a:r>
              <a:rPr sz="1600" spc="-5" dirty="0">
                <a:solidFill>
                  <a:srgbClr val="EAEAEA"/>
                </a:solidFill>
                <a:latin typeface="Arial"/>
                <a:cs typeface="Arial"/>
              </a:rPr>
              <a:t>Director /  Coordinador  Nacional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04075" y="1101788"/>
            <a:ext cx="1313180" cy="186055"/>
          </a:xfrm>
          <a:prstGeom prst="rect">
            <a:avLst/>
          </a:prstGeom>
          <a:solidFill>
            <a:srgbClr val="6B9F24"/>
          </a:solidFill>
          <a:ln w="12700">
            <a:solidFill>
              <a:srgbClr val="0033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7625">
              <a:lnSpc>
                <a:spcPts val="1365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Nivel 1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=</a:t>
            </a:r>
            <a:r>
              <a:rPr sz="1200" b="1" spc="-8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Grupos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40884" y="4044442"/>
            <a:ext cx="179323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Servicios de</a:t>
            </a:r>
            <a:r>
              <a:rPr sz="1200" spc="-4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Computación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867525" y="410044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3" y="0"/>
                </a:moveTo>
                <a:lnTo>
                  <a:pt x="28610" y="3696"/>
                </a:lnTo>
                <a:lnTo>
                  <a:pt x="13716" y="13763"/>
                </a:lnTo>
                <a:lnTo>
                  <a:pt x="3679" y="28664"/>
                </a:lnTo>
                <a:lnTo>
                  <a:pt x="0" y="46862"/>
                </a:lnTo>
                <a:lnTo>
                  <a:pt x="3679" y="65115"/>
                </a:lnTo>
                <a:lnTo>
                  <a:pt x="13716" y="80009"/>
                </a:lnTo>
                <a:lnTo>
                  <a:pt x="28610" y="90046"/>
                </a:lnTo>
                <a:lnTo>
                  <a:pt x="46863" y="93725"/>
                </a:lnTo>
                <a:lnTo>
                  <a:pt x="65061" y="90046"/>
                </a:lnTo>
                <a:lnTo>
                  <a:pt x="79962" y="80009"/>
                </a:lnTo>
                <a:lnTo>
                  <a:pt x="90029" y="65115"/>
                </a:lnTo>
                <a:lnTo>
                  <a:pt x="93725" y="46862"/>
                </a:lnTo>
                <a:lnTo>
                  <a:pt x="90029" y="28664"/>
                </a:lnTo>
                <a:lnTo>
                  <a:pt x="79962" y="13763"/>
                </a:lnTo>
                <a:lnTo>
                  <a:pt x="65061" y="3696"/>
                </a:lnTo>
                <a:lnTo>
                  <a:pt x="46863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867525" y="410044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62"/>
                </a:moveTo>
                <a:lnTo>
                  <a:pt x="3679" y="28664"/>
                </a:lnTo>
                <a:lnTo>
                  <a:pt x="13716" y="13763"/>
                </a:lnTo>
                <a:lnTo>
                  <a:pt x="28610" y="3696"/>
                </a:lnTo>
                <a:lnTo>
                  <a:pt x="46863" y="0"/>
                </a:lnTo>
                <a:lnTo>
                  <a:pt x="65061" y="3696"/>
                </a:lnTo>
                <a:lnTo>
                  <a:pt x="79962" y="13763"/>
                </a:lnTo>
                <a:lnTo>
                  <a:pt x="90029" y="28664"/>
                </a:lnTo>
                <a:lnTo>
                  <a:pt x="93725" y="46862"/>
                </a:lnTo>
                <a:lnTo>
                  <a:pt x="90029" y="65115"/>
                </a:lnTo>
                <a:lnTo>
                  <a:pt x="79962" y="80009"/>
                </a:lnTo>
                <a:lnTo>
                  <a:pt x="65061" y="90046"/>
                </a:lnTo>
                <a:lnTo>
                  <a:pt x="46863" y="93725"/>
                </a:lnTo>
                <a:lnTo>
                  <a:pt x="28610" y="90046"/>
                </a:lnTo>
                <a:lnTo>
                  <a:pt x="13716" y="80009"/>
                </a:lnTo>
                <a:lnTo>
                  <a:pt x="3679" y="65115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988178" y="4392167"/>
            <a:ext cx="140398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Control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de</a:t>
            </a:r>
            <a:r>
              <a:rPr sz="1200" spc="-13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Procesos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427851" y="444030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736" y="0"/>
                </a:moveTo>
                <a:lnTo>
                  <a:pt x="28557" y="3677"/>
                </a:lnTo>
                <a:lnTo>
                  <a:pt x="13700" y="13700"/>
                </a:lnTo>
                <a:lnTo>
                  <a:pt x="3677" y="28557"/>
                </a:lnTo>
                <a:lnTo>
                  <a:pt x="0" y="46736"/>
                </a:lnTo>
                <a:lnTo>
                  <a:pt x="3677" y="64988"/>
                </a:lnTo>
                <a:lnTo>
                  <a:pt x="13700" y="79882"/>
                </a:lnTo>
                <a:lnTo>
                  <a:pt x="28557" y="89919"/>
                </a:lnTo>
                <a:lnTo>
                  <a:pt x="46736" y="93599"/>
                </a:lnTo>
                <a:lnTo>
                  <a:pt x="64988" y="89919"/>
                </a:lnTo>
                <a:lnTo>
                  <a:pt x="79882" y="79882"/>
                </a:lnTo>
                <a:lnTo>
                  <a:pt x="89919" y="64988"/>
                </a:lnTo>
                <a:lnTo>
                  <a:pt x="93599" y="46736"/>
                </a:lnTo>
                <a:lnTo>
                  <a:pt x="89919" y="28557"/>
                </a:lnTo>
                <a:lnTo>
                  <a:pt x="79882" y="13700"/>
                </a:lnTo>
                <a:lnTo>
                  <a:pt x="64988" y="3677"/>
                </a:lnTo>
                <a:lnTo>
                  <a:pt x="46736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427851" y="444030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736"/>
                </a:moveTo>
                <a:lnTo>
                  <a:pt x="3677" y="28557"/>
                </a:lnTo>
                <a:lnTo>
                  <a:pt x="13700" y="13700"/>
                </a:lnTo>
                <a:lnTo>
                  <a:pt x="28557" y="3677"/>
                </a:lnTo>
                <a:lnTo>
                  <a:pt x="46736" y="0"/>
                </a:lnTo>
                <a:lnTo>
                  <a:pt x="64988" y="3677"/>
                </a:lnTo>
                <a:lnTo>
                  <a:pt x="79882" y="13700"/>
                </a:lnTo>
                <a:lnTo>
                  <a:pt x="89919" y="28557"/>
                </a:lnTo>
                <a:lnTo>
                  <a:pt x="93599" y="46736"/>
                </a:lnTo>
                <a:lnTo>
                  <a:pt x="89919" y="64988"/>
                </a:lnTo>
                <a:lnTo>
                  <a:pt x="79882" y="79882"/>
                </a:lnTo>
                <a:lnTo>
                  <a:pt x="64988" y="89919"/>
                </a:lnTo>
                <a:lnTo>
                  <a:pt x="46736" y="93599"/>
                </a:lnTo>
                <a:lnTo>
                  <a:pt x="28557" y="89919"/>
                </a:lnTo>
                <a:lnTo>
                  <a:pt x="13700" y="79882"/>
                </a:lnTo>
                <a:lnTo>
                  <a:pt x="3677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772025" y="4849367"/>
            <a:ext cx="143954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Registro</a:t>
            </a:r>
            <a:r>
              <a:rPr sz="1200" spc="-7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Institucional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35700" y="49053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79"/>
                </a:lnTo>
                <a:lnTo>
                  <a:pt x="13715" y="13716"/>
                </a:lnTo>
                <a:lnTo>
                  <a:pt x="3679" y="28610"/>
                </a:lnTo>
                <a:lnTo>
                  <a:pt x="0" y="46862"/>
                </a:lnTo>
                <a:lnTo>
                  <a:pt x="3679" y="65061"/>
                </a:lnTo>
                <a:lnTo>
                  <a:pt x="13715" y="79962"/>
                </a:lnTo>
                <a:lnTo>
                  <a:pt x="28610" y="90029"/>
                </a:lnTo>
                <a:lnTo>
                  <a:pt x="46862" y="93725"/>
                </a:lnTo>
                <a:lnTo>
                  <a:pt x="65061" y="90029"/>
                </a:lnTo>
                <a:lnTo>
                  <a:pt x="79962" y="79962"/>
                </a:lnTo>
                <a:lnTo>
                  <a:pt x="90029" y="65061"/>
                </a:lnTo>
                <a:lnTo>
                  <a:pt x="93725" y="46862"/>
                </a:lnTo>
                <a:lnTo>
                  <a:pt x="90029" y="28610"/>
                </a:lnTo>
                <a:lnTo>
                  <a:pt x="79962" y="13716"/>
                </a:lnTo>
                <a:lnTo>
                  <a:pt x="65061" y="3679"/>
                </a:lnTo>
                <a:lnTo>
                  <a:pt x="46862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235700" y="49053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62"/>
                </a:moveTo>
                <a:lnTo>
                  <a:pt x="3679" y="28610"/>
                </a:lnTo>
                <a:lnTo>
                  <a:pt x="13715" y="13716"/>
                </a:lnTo>
                <a:lnTo>
                  <a:pt x="28610" y="3679"/>
                </a:lnTo>
                <a:lnTo>
                  <a:pt x="46862" y="0"/>
                </a:lnTo>
                <a:lnTo>
                  <a:pt x="65061" y="3679"/>
                </a:lnTo>
                <a:lnTo>
                  <a:pt x="79962" y="13716"/>
                </a:lnTo>
                <a:lnTo>
                  <a:pt x="90029" y="28610"/>
                </a:lnTo>
                <a:lnTo>
                  <a:pt x="93725" y="46862"/>
                </a:lnTo>
                <a:lnTo>
                  <a:pt x="90029" y="65061"/>
                </a:lnTo>
                <a:lnTo>
                  <a:pt x="79962" y="79962"/>
                </a:lnTo>
                <a:lnTo>
                  <a:pt x="65061" y="90029"/>
                </a:lnTo>
                <a:lnTo>
                  <a:pt x="46862" y="93725"/>
                </a:lnTo>
                <a:lnTo>
                  <a:pt x="28610" y="90029"/>
                </a:lnTo>
                <a:lnTo>
                  <a:pt x="13715" y="79962"/>
                </a:lnTo>
                <a:lnTo>
                  <a:pt x="3679" y="65061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426202" y="5749747"/>
            <a:ext cx="86614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Certi</a:t>
            </a:r>
            <a:r>
              <a:rPr sz="1200" spc="10" dirty="0">
                <a:solidFill>
                  <a:srgbClr val="EAEAEA"/>
                </a:solidFill>
                <a:latin typeface="Arial"/>
                <a:cs typeface="Arial"/>
              </a:rPr>
              <a:t>f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icación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232525" y="53864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77"/>
                </a:lnTo>
                <a:lnTo>
                  <a:pt x="13715" y="13700"/>
                </a:lnTo>
                <a:lnTo>
                  <a:pt x="3679" y="28557"/>
                </a:lnTo>
                <a:lnTo>
                  <a:pt x="0" y="46736"/>
                </a:lnTo>
                <a:lnTo>
                  <a:pt x="3679" y="64988"/>
                </a:lnTo>
                <a:lnTo>
                  <a:pt x="13715" y="79883"/>
                </a:lnTo>
                <a:lnTo>
                  <a:pt x="28610" y="89919"/>
                </a:lnTo>
                <a:lnTo>
                  <a:pt x="46862" y="93599"/>
                </a:lnTo>
                <a:lnTo>
                  <a:pt x="65061" y="89919"/>
                </a:lnTo>
                <a:lnTo>
                  <a:pt x="79962" y="79883"/>
                </a:lnTo>
                <a:lnTo>
                  <a:pt x="90029" y="64988"/>
                </a:lnTo>
                <a:lnTo>
                  <a:pt x="93725" y="46736"/>
                </a:lnTo>
                <a:lnTo>
                  <a:pt x="90029" y="28557"/>
                </a:lnTo>
                <a:lnTo>
                  <a:pt x="79962" y="13700"/>
                </a:lnTo>
                <a:lnTo>
                  <a:pt x="65061" y="3677"/>
                </a:lnTo>
                <a:lnTo>
                  <a:pt x="46862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232525" y="538645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736"/>
                </a:moveTo>
                <a:lnTo>
                  <a:pt x="3679" y="28557"/>
                </a:lnTo>
                <a:lnTo>
                  <a:pt x="13715" y="13700"/>
                </a:lnTo>
                <a:lnTo>
                  <a:pt x="28610" y="3677"/>
                </a:lnTo>
                <a:lnTo>
                  <a:pt x="46862" y="0"/>
                </a:lnTo>
                <a:lnTo>
                  <a:pt x="65061" y="3677"/>
                </a:lnTo>
                <a:lnTo>
                  <a:pt x="79962" y="13700"/>
                </a:lnTo>
                <a:lnTo>
                  <a:pt x="90029" y="28557"/>
                </a:lnTo>
                <a:lnTo>
                  <a:pt x="93725" y="46736"/>
                </a:lnTo>
                <a:lnTo>
                  <a:pt x="90029" y="64988"/>
                </a:lnTo>
                <a:lnTo>
                  <a:pt x="79962" y="79883"/>
                </a:lnTo>
                <a:lnTo>
                  <a:pt x="65061" y="89919"/>
                </a:lnTo>
                <a:lnTo>
                  <a:pt x="46862" y="93599"/>
                </a:lnTo>
                <a:lnTo>
                  <a:pt x="28610" y="89919"/>
                </a:lnTo>
                <a:lnTo>
                  <a:pt x="13715" y="79883"/>
                </a:lnTo>
                <a:lnTo>
                  <a:pt x="3679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416675" y="580548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80"/>
                </a:lnTo>
                <a:lnTo>
                  <a:pt x="13715" y="13715"/>
                </a:lnTo>
                <a:lnTo>
                  <a:pt x="3679" y="28600"/>
                </a:lnTo>
                <a:lnTo>
                  <a:pt x="0" y="46824"/>
                </a:lnTo>
                <a:lnTo>
                  <a:pt x="3679" y="65057"/>
                </a:lnTo>
                <a:lnTo>
                  <a:pt x="13715" y="79944"/>
                </a:lnTo>
                <a:lnTo>
                  <a:pt x="28610" y="89982"/>
                </a:lnTo>
                <a:lnTo>
                  <a:pt x="46862" y="93662"/>
                </a:lnTo>
                <a:lnTo>
                  <a:pt x="65061" y="89982"/>
                </a:lnTo>
                <a:lnTo>
                  <a:pt x="79962" y="79944"/>
                </a:lnTo>
                <a:lnTo>
                  <a:pt x="90029" y="65057"/>
                </a:lnTo>
                <a:lnTo>
                  <a:pt x="93725" y="46824"/>
                </a:lnTo>
                <a:lnTo>
                  <a:pt x="90029" y="28600"/>
                </a:lnTo>
                <a:lnTo>
                  <a:pt x="79962" y="13715"/>
                </a:lnTo>
                <a:lnTo>
                  <a:pt x="65061" y="3680"/>
                </a:lnTo>
                <a:lnTo>
                  <a:pt x="46862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16675" y="580548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24"/>
                </a:moveTo>
                <a:lnTo>
                  <a:pt x="3679" y="28600"/>
                </a:lnTo>
                <a:lnTo>
                  <a:pt x="13715" y="13715"/>
                </a:lnTo>
                <a:lnTo>
                  <a:pt x="28610" y="3680"/>
                </a:lnTo>
                <a:lnTo>
                  <a:pt x="46862" y="0"/>
                </a:lnTo>
                <a:lnTo>
                  <a:pt x="65061" y="3680"/>
                </a:lnTo>
                <a:lnTo>
                  <a:pt x="79962" y="13715"/>
                </a:lnTo>
                <a:lnTo>
                  <a:pt x="90029" y="28600"/>
                </a:lnTo>
                <a:lnTo>
                  <a:pt x="93725" y="46824"/>
                </a:lnTo>
                <a:lnTo>
                  <a:pt x="90029" y="65057"/>
                </a:lnTo>
                <a:lnTo>
                  <a:pt x="79962" y="79944"/>
                </a:lnTo>
                <a:lnTo>
                  <a:pt x="65061" y="89982"/>
                </a:lnTo>
                <a:lnTo>
                  <a:pt x="46862" y="93662"/>
                </a:lnTo>
                <a:lnTo>
                  <a:pt x="28610" y="89982"/>
                </a:lnTo>
                <a:lnTo>
                  <a:pt x="13715" y="79944"/>
                </a:lnTo>
                <a:lnTo>
                  <a:pt x="3679" y="65057"/>
                </a:lnTo>
                <a:lnTo>
                  <a:pt x="0" y="46824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241925" y="6398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77"/>
                </a:lnTo>
                <a:lnTo>
                  <a:pt x="13715" y="13700"/>
                </a:lnTo>
                <a:lnTo>
                  <a:pt x="3679" y="28557"/>
                </a:lnTo>
                <a:lnTo>
                  <a:pt x="0" y="46736"/>
                </a:lnTo>
                <a:lnTo>
                  <a:pt x="3679" y="64988"/>
                </a:lnTo>
                <a:lnTo>
                  <a:pt x="13715" y="79883"/>
                </a:lnTo>
                <a:lnTo>
                  <a:pt x="28610" y="89919"/>
                </a:lnTo>
                <a:lnTo>
                  <a:pt x="46862" y="93599"/>
                </a:lnTo>
                <a:lnTo>
                  <a:pt x="65061" y="89919"/>
                </a:lnTo>
                <a:lnTo>
                  <a:pt x="79962" y="79883"/>
                </a:lnTo>
                <a:lnTo>
                  <a:pt x="90029" y="64988"/>
                </a:lnTo>
                <a:lnTo>
                  <a:pt x="93725" y="46736"/>
                </a:lnTo>
                <a:lnTo>
                  <a:pt x="90029" y="28557"/>
                </a:lnTo>
                <a:lnTo>
                  <a:pt x="79962" y="13700"/>
                </a:lnTo>
                <a:lnTo>
                  <a:pt x="65061" y="3677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241925" y="6398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736"/>
                </a:moveTo>
                <a:lnTo>
                  <a:pt x="3679" y="28557"/>
                </a:lnTo>
                <a:lnTo>
                  <a:pt x="13715" y="13700"/>
                </a:lnTo>
                <a:lnTo>
                  <a:pt x="28610" y="3677"/>
                </a:lnTo>
                <a:lnTo>
                  <a:pt x="46862" y="0"/>
                </a:lnTo>
                <a:lnTo>
                  <a:pt x="65061" y="3677"/>
                </a:lnTo>
                <a:lnTo>
                  <a:pt x="79962" y="13700"/>
                </a:lnTo>
                <a:lnTo>
                  <a:pt x="90029" y="28557"/>
                </a:lnTo>
                <a:lnTo>
                  <a:pt x="93725" y="46736"/>
                </a:lnTo>
                <a:lnTo>
                  <a:pt x="90029" y="64988"/>
                </a:lnTo>
                <a:lnTo>
                  <a:pt x="79962" y="79883"/>
                </a:lnTo>
                <a:lnTo>
                  <a:pt x="65061" y="89919"/>
                </a:lnTo>
                <a:lnTo>
                  <a:pt x="46862" y="93599"/>
                </a:lnTo>
                <a:lnTo>
                  <a:pt x="28610" y="89919"/>
                </a:lnTo>
                <a:lnTo>
                  <a:pt x="13715" y="79883"/>
                </a:lnTo>
                <a:lnTo>
                  <a:pt x="3679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177920" y="465622"/>
            <a:ext cx="2016125" cy="586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63905">
              <a:lnSpc>
                <a:spcPct val="1572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9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  </a:t>
            </a: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487926" y="9160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46736" y="0"/>
                </a:moveTo>
                <a:lnTo>
                  <a:pt x="28557" y="3677"/>
                </a:lnTo>
                <a:lnTo>
                  <a:pt x="13700" y="13700"/>
                </a:lnTo>
                <a:lnTo>
                  <a:pt x="3677" y="28557"/>
                </a:lnTo>
                <a:lnTo>
                  <a:pt x="0" y="46736"/>
                </a:lnTo>
                <a:lnTo>
                  <a:pt x="3677" y="64988"/>
                </a:lnTo>
                <a:lnTo>
                  <a:pt x="13700" y="79883"/>
                </a:lnTo>
                <a:lnTo>
                  <a:pt x="28557" y="89919"/>
                </a:lnTo>
                <a:lnTo>
                  <a:pt x="46736" y="93599"/>
                </a:lnTo>
                <a:lnTo>
                  <a:pt x="64988" y="89919"/>
                </a:lnTo>
                <a:lnTo>
                  <a:pt x="79883" y="79883"/>
                </a:lnTo>
                <a:lnTo>
                  <a:pt x="89919" y="64988"/>
                </a:lnTo>
                <a:lnTo>
                  <a:pt x="93599" y="46736"/>
                </a:lnTo>
                <a:lnTo>
                  <a:pt x="89919" y="28557"/>
                </a:lnTo>
                <a:lnTo>
                  <a:pt x="79883" y="13700"/>
                </a:lnTo>
                <a:lnTo>
                  <a:pt x="64988" y="3677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487926" y="9160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46736"/>
                </a:moveTo>
                <a:lnTo>
                  <a:pt x="3677" y="28557"/>
                </a:lnTo>
                <a:lnTo>
                  <a:pt x="13700" y="13700"/>
                </a:lnTo>
                <a:lnTo>
                  <a:pt x="28557" y="3677"/>
                </a:lnTo>
                <a:lnTo>
                  <a:pt x="46736" y="0"/>
                </a:lnTo>
                <a:lnTo>
                  <a:pt x="64988" y="3677"/>
                </a:lnTo>
                <a:lnTo>
                  <a:pt x="79883" y="13700"/>
                </a:lnTo>
                <a:lnTo>
                  <a:pt x="89919" y="28557"/>
                </a:lnTo>
                <a:lnTo>
                  <a:pt x="93599" y="46736"/>
                </a:lnTo>
                <a:lnTo>
                  <a:pt x="89919" y="64988"/>
                </a:lnTo>
                <a:lnTo>
                  <a:pt x="79883" y="79883"/>
                </a:lnTo>
                <a:lnTo>
                  <a:pt x="64988" y="89919"/>
                </a:lnTo>
                <a:lnTo>
                  <a:pt x="46736" y="93599"/>
                </a:lnTo>
                <a:lnTo>
                  <a:pt x="28557" y="89919"/>
                </a:lnTo>
                <a:lnTo>
                  <a:pt x="13700" y="79883"/>
                </a:lnTo>
                <a:lnTo>
                  <a:pt x="3677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507995" y="1373759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3813175" y="142722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46862" y="0"/>
                </a:moveTo>
                <a:lnTo>
                  <a:pt x="28610" y="3677"/>
                </a:lnTo>
                <a:lnTo>
                  <a:pt x="13715" y="13700"/>
                </a:lnTo>
                <a:lnTo>
                  <a:pt x="3679" y="28557"/>
                </a:lnTo>
                <a:lnTo>
                  <a:pt x="0" y="46736"/>
                </a:lnTo>
                <a:lnTo>
                  <a:pt x="3679" y="64988"/>
                </a:lnTo>
                <a:lnTo>
                  <a:pt x="13715" y="79883"/>
                </a:lnTo>
                <a:lnTo>
                  <a:pt x="28610" y="89919"/>
                </a:lnTo>
                <a:lnTo>
                  <a:pt x="46862" y="93599"/>
                </a:lnTo>
                <a:lnTo>
                  <a:pt x="65061" y="89919"/>
                </a:lnTo>
                <a:lnTo>
                  <a:pt x="79962" y="79883"/>
                </a:lnTo>
                <a:lnTo>
                  <a:pt x="90029" y="64988"/>
                </a:lnTo>
                <a:lnTo>
                  <a:pt x="93725" y="46736"/>
                </a:lnTo>
                <a:lnTo>
                  <a:pt x="90029" y="28557"/>
                </a:lnTo>
                <a:lnTo>
                  <a:pt x="79962" y="13700"/>
                </a:lnTo>
                <a:lnTo>
                  <a:pt x="65061" y="3677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813175" y="142722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46736"/>
                </a:moveTo>
                <a:lnTo>
                  <a:pt x="3679" y="28557"/>
                </a:lnTo>
                <a:lnTo>
                  <a:pt x="13715" y="13700"/>
                </a:lnTo>
                <a:lnTo>
                  <a:pt x="28610" y="3677"/>
                </a:lnTo>
                <a:lnTo>
                  <a:pt x="46862" y="0"/>
                </a:lnTo>
                <a:lnTo>
                  <a:pt x="65061" y="3677"/>
                </a:lnTo>
                <a:lnTo>
                  <a:pt x="79962" y="13700"/>
                </a:lnTo>
                <a:lnTo>
                  <a:pt x="90029" y="28557"/>
                </a:lnTo>
                <a:lnTo>
                  <a:pt x="93725" y="46736"/>
                </a:lnTo>
                <a:lnTo>
                  <a:pt x="90029" y="64988"/>
                </a:lnTo>
                <a:lnTo>
                  <a:pt x="79962" y="79883"/>
                </a:lnTo>
                <a:lnTo>
                  <a:pt x="65061" y="89919"/>
                </a:lnTo>
                <a:lnTo>
                  <a:pt x="46862" y="93599"/>
                </a:lnTo>
                <a:lnTo>
                  <a:pt x="28610" y="89919"/>
                </a:lnTo>
                <a:lnTo>
                  <a:pt x="13715" y="79883"/>
                </a:lnTo>
                <a:lnTo>
                  <a:pt x="3679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95650" y="20637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46862" y="0"/>
                </a:moveTo>
                <a:lnTo>
                  <a:pt x="28610" y="3679"/>
                </a:lnTo>
                <a:lnTo>
                  <a:pt x="13715" y="13715"/>
                </a:lnTo>
                <a:lnTo>
                  <a:pt x="3679" y="28610"/>
                </a:lnTo>
                <a:lnTo>
                  <a:pt x="0" y="46862"/>
                </a:lnTo>
                <a:lnTo>
                  <a:pt x="3679" y="65061"/>
                </a:lnTo>
                <a:lnTo>
                  <a:pt x="13715" y="79962"/>
                </a:lnTo>
                <a:lnTo>
                  <a:pt x="28610" y="90029"/>
                </a:lnTo>
                <a:lnTo>
                  <a:pt x="46862" y="93725"/>
                </a:lnTo>
                <a:lnTo>
                  <a:pt x="65061" y="90029"/>
                </a:lnTo>
                <a:lnTo>
                  <a:pt x="79962" y="79962"/>
                </a:lnTo>
                <a:lnTo>
                  <a:pt x="90029" y="65061"/>
                </a:lnTo>
                <a:lnTo>
                  <a:pt x="93725" y="46862"/>
                </a:lnTo>
                <a:lnTo>
                  <a:pt x="90029" y="28610"/>
                </a:lnTo>
                <a:lnTo>
                  <a:pt x="79962" y="13715"/>
                </a:lnTo>
                <a:lnTo>
                  <a:pt x="65061" y="3679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295650" y="20637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46862"/>
                </a:moveTo>
                <a:lnTo>
                  <a:pt x="3679" y="28610"/>
                </a:lnTo>
                <a:lnTo>
                  <a:pt x="13715" y="13715"/>
                </a:lnTo>
                <a:lnTo>
                  <a:pt x="28610" y="3679"/>
                </a:lnTo>
                <a:lnTo>
                  <a:pt x="46862" y="0"/>
                </a:lnTo>
                <a:lnTo>
                  <a:pt x="65061" y="3679"/>
                </a:lnTo>
                <a:lnTo>
                  <a:pt x="79962" y="13715"/>
                </a:lnTo>
                <a:lnTo>
                  <a:pt x="90029" y="28610"/>
                </a:lnTo>
                <a:lnTo>
                  <a:pt x="93725" y="46862"/>
                </a:lnTo>
                <a:lnTo>
                  <a:pt x="90029" y="65061"/>
                </a:lnTo>
                <a:lnTo>
                  <a:pt x="79962" y="79962"/>
                </a:lnTo>
                <a:lnTo>
                  <a:pt x="65061" y="90029"/>
                </a:lnTo>
                <a:lnTo>
                  <a:pt x="46862" y="93725"/>
                </a:lnTo>
                <a:lnTo>
                  <a:pt x="28610" y="90029"/>
                </a:lnTo>
                <a:lnTo>
                  <a:pt x="13715" y="79962"/>
                </a:lnTo>
                <a:lnTo>
                  <a:pt x="3679" y="65061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30601" y="257962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80">
                <a:moveTo>
                  <a:pt x="46736" y="0"/>
                </a:moveTo>
                <a:lnTo>
                  <a:pt x="28557" y="3696"/>
                </a:lnTo>
                <a:lnTo>
                  <a:pt x="13700" y="13763"/>
                </a:lnTo>
                <a:lnTo>
                  <a:pt x="3677" y="28664"/>
                </a:lnTo>
                <a:lnTo>
                  <a:pt x="0" y="46862"/>
                </a:lnTo>
                <a:lnTo>
                  <a:pt x="3677" y="65115"/>
                </a:lnTo>
                <a:lnTo>
                  <a:pt x="13700" y="80010"/>
                </a:lnTo>
                <a:lnTo>
                  <a:pt x="28557" y="90046"/>
                </a:lnTo>
                <a:lnTo>
                  <a:pt x="46736" y="93725"/>
                </a:lnTo>
                <a:lnTo>
                  <a:pt x="64988" y="90046"/>
                </a:lnTo>
                <a:lnTo>
                  <a:pt x="79882" y="80010"/>
                </a:lnTo>
                <a:lnTo>
                  <a:pt x="89919" y="65115"/>
                </a:lnTo>
                <a:lnTo>
                  <a:pt x="93599" y="46862"/>
                </a:lnTo>
                <a:lnTo>
                  <a:pt x="89919" y="28664"/>
                </a:lnTo>
                <a:lnTo>
                  <a:pt x="79882" y="13763"/>
                </a:lnTo>
                <a:lnTo>
                  <a:pt x="64988" y="3696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030601" y="257962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80">
                <a:moveTo>
                  <a:pt x="0" y="46862"/>
                </a:moveTo>
                <a:lnTo>
                  <a:pt x="3677" y="28664"/>
                </a:lnTo>
                <a:lnTo>
                  <a:pt x="13700" y="13763"/>
                </a:lnTo>
                <a:lnTo>
                  <a:pt x="28557" y="3696"/>
                </a:lnTo>
                <a:lnTo>
                  <a:pt x="46736" y="0"/>
                </a:lnTo>
                <a:lnTo>
                  <a:pt x="64988" y="3696"/>
                </a:lnTo>
                <a:lnTo>
                  <a:pt x="79882" y="13763"/>
                </a:lnTo>
                <a:lnTo>
                  <a:pt x="89919" y="28664"/>
                </a:lnTo>
                <a:lnTo>
                  <a:pt x="93599" y="46862"/>
                </a:lnTo>
                <a:lnTo>
                  <a:pt x="89919" y="65115"/>
                </a:lnTo>
                <a:lnTo>
                  <a:pt x="79882" y="80010"/>
                </a:lnTo>
                <a:lnTo>
                  <a:pt x="64988" y="90046"/>
                </a:lnTo>
                <a:lnTo>
                  <a:pt x="46736" y="93725"/>
                </a:lnTo>
                <a:lnTo>
                  <a:pt x="28557" y="90046"/>
                </a:lnTo>
                <a:lnTo>
                  <a:pt x="13700" y="80010"/>
                </a:lnTo>
                <a:lnTo>
                  <a:pt x="3677" y="65115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1533271" y="3425063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835275" y="34829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46862" y="0"/>
                </a:moveTo>
                <a:lnTo>
                  <a:pt x="28610" y="3679"/>
                </a:lnTo>
                <a:lnTo>
                  <a:pt x="13716" y="13715"/>
                </a:lnTo>
                <a:lnTo>
                  <a:pt x="3679" y="28610"/>
                </a:lnTo>
                <a:lnTo>
                  <a:pt x="0" y="46862"/>
                </a:lnTo>
                <a:lnTo>
                  <a:pt x="3679" y="65061"/>
                </a:lnTo>
                <a:lnTo>
                  <a:pt x="13716" y="79962"/>
                </a:lnTo>
                <a:lnTo>
                  <a:pt x="28610" y="90029"/>
                </a:lnTo>
                <a:lnTo>
                  <a:pt x="46862" y="93725"/>
                </a:lnTo>
                <a:lnTo>
                  <a:pt x="65061" y="90029"/>
                </a:lnTo>
                <a:lnTo>
                  <a:pt x="79962" y="79962"/>
                </a:lnTo>
                <a:lnTo>
                  <a:pt x="90029" y="65061"/>
                </a:lnTo>
                <a:lnTo>
                  <a:pt x="93725" y="46862"/>
                </a:lnTo>
                <a:lnTo>
                  <a:pt x="90029" y="28610"/>
                </a:lnTo>
                <a:lnTo>
                  <a:pt x="79962" y="13715"/>
                </a:lnTo>
                <a:lnTo>
                  <a:pt x="65061" y="3679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835275" y="34829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46862"/>
                </a:moveTo>
                <a:lnTo>
                  <a:pt x="3679" y="28610"/>
                </a:lnTo>
                <a:lnTo>
                  <a:pt x="13716" y="13715"/>
                </a:lnTo>
                <a:lnTo>
                  <a:pt x="28610" y="3679"/>
                </a:lnTo>
                <a:lnTo>
                  <a:pt x="46862" y="0"/>
                </a:lnTo>
                <a:lnTo>
                  <a:pt x="65061" y="3679"/>
                </a:lnTo>
                <a:lnTo>
                  <a:pt x="79962" y="13715"/>
                </a:lnTo>
                <a:lnTo>
                  <a:pt x="90029" y="28610"/>
                </a:lnTo>
                <a:lnTo>
                  <a:pt x="93725" y="46862"/>
                </a:lnTo>
                <a:lnTo>
                  <a:pt x="90029" y="65061"/>
                </a:lnTo>
                <a:lnTo>
                  <a:pt x="79962" y="79962"/>
                </a:lnTo>
                <a:lnTo>
                  <a:pt x="65061" y="90029"/>
                </a:lnTo>
                <a:lnTo>
                  <a:pt x="46862" y="93725"/>
                </a:lnTo>
                <a:lnTo>
                  <a:pt x="28610" y="90029"/>
                </a:lnTo>
                <a:lnTo>
                  <a:pt x="13716" y="79962"/>
                </a:lnTo>
                <a:lnTo>
                  <a:pt x="3679" y="65061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549146" y="4263517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2878201" y="430047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46736" y="0"/>
                </a:moveTo>
                <a:lnTo>
                  <a:pt x="28557" y="3696"/>
                </a:lnTo>
                <a:lnTo>
                  <a:pt x="13700" y="13763"/>
                </a:lnTo>
                <a:lnTo>
                  <a:pt x="3677" y="28664"/>
                </a:lnTo>
                <a:lnTo>
                  <a:pt x="0" y="46862"/>
                </a:lnTo>
                <a:lnTo>
                  <a:pt x="3677" y="65115"/>
                </a:lnTo>
                <a:lnTo>
                  <a:pt x="13700" y="80009"/>
                </a:lnTo>
                <a:lnTo>
                  <a:pt x="28557" y="90046"/>
                </a:lnTo>
                <a:lnTo>
                  <a:pt x="46736" y="93725"/>
                </a:lnTo>
                <a:lnTo>
                  <a:pt x="64988" y="90046"/>
                </a:lnTo>
                <a:lnTo>
                  <a:pt x="79882" y="80009"/>
                </a:lnTo>
                <a:lnTo>
                  <a:pt x="89919" y="65115"/>
                </a:lnTo>
                <a:lnTo>
                  <a:pt x="93599" y="46862"/>
                </a:lnTo>
                <a:lnTo>
                  <a:pt x="89919" y="28664"/>
                </a:lnTo>
                <a:lnTo>
                  <a:pt x="79882" y="13763"/>
                </a:lnTo>
                <a:lnTo>
                  <a:pt x="64988" y="3696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2878201" y="430047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46862"/>
                </a:moveTo>
                <a:lnTo>
                  <a:pt x="3677" y="28664"/>
                </a:lnTo>
                <a:lnTo>
                  <a:pt x="13700" y="13763"/>
                </a:lnTo>
                <a:lnTo>
                  <a:pt x="28557" y="3696"/>
                </a:lnTo>
                <a:lnTo>
                  <a:pt x="46736" y="0"/>
                </a:lnTo>
                <a:lnTo>
                  <a:pt x="64988" y="3696"/>
                </a:lnTo>
                <a:lnTo>
                  <a:pt x="79882" y="13763"/>
                </a:lnTo>
                <a:lnTo>
                  <a:pt x="89919" y="28664"/>
                </a:lnTo>
                <a:lnTo>
                  <a:pt x="93599" y="46862"/>
                </a:lnTo>
                <a:lnTo>
                  <a:pt x="89919" y="65115"/>
                </a:lnTo>
                <a:lnTo>
                  <a:pt x="79882" y="80009"/>
                </a:lnTo>
                <a:lnTo>
                  <a:pt x="64988" y="90046"/>
                </a:lnTo>
                <a:lnTo>
                  <a:pt x="46736" y="93725"/>
                </a:lnTo>
                <a:lnTo>
                  <a:pt x="28557" y="90046"/>
                </a:lnTo>
                <a:lnTo>
                  <a:pt x="13700" y="80009"/>
                </a:lnTo>
                <a:lnTo>
                  <a:pt x="3677" y="65115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1793494" y="4949317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106801" y="500062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46736" y="0"/>
                </a:moveTo>
                <a:lnTo>
                  <a:pt x="28557" y="3679"/>
                </a:lnTo>
                <a:lnTo>
                  <a:pt x="13700" y="13716"/>
                </a:lnTo>
                <a:lnTo>
                  <a:pt x="3677" y="28610"/>
                </a:lnTo>
                <a:lnTo>
                  <a:pt x="0" y="46862"/>
                </a:lnTo>
                <a:lnTo>
                  <a:pt x="3677" y="65061"/>
                </a:lnTo>
                <a:lnTo>
                  <a:pt x="13700" y="79962"/>
                </a:lnTo>
                <a:lnTo>
                  <a:pt x="28557" y="90029"/>
                </a:lnTo>
                <a:lnTo>
                  <a:pt x="46736" y="93725"/>
                </a:lnTo>
                <a:lnTo>
                  <a:pt x="64988" y="90029"/>
                </a:lnTo>
                <a:lnTo>
                  <a:pt x="79882" y="79962"/>
                </a:lnTo>
                <a:lnTo>
                  <a:pt x="89919" y="65061"/>
                </a:lnTo>
                <a:lnTo>
                  <a:pt x="93599" y="46862"/>
                </a:lnTo>
                <a:lnTo>
                  <a:pt x="89919" y="28610"/>
                </a:lnTo>
                <a:lnTo>
                  <a:pt x="79882" y="13716"/>
                </a:lnTo>
                <a:lnTo>
                  <a:pt x="64988" y="3679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106801" y="500062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46862"/>
                </a:moveTo>
                <a:lnTo>
                  <a:pt x="3677" y="28610"/>
                </a:lnTo>
                <a:lnTo>
                  <a:pt x="13700" y="13716"/>
                </a:lnTo>
                <a:lnTo>
                  <a:pt x="28557" y="3679"/>
                </a:lnTo>
                <a:lnTo>
                  <a:pt x="46736" y="0"/>
                </a:lnTo>
                <a:lnTo>
                  <a:pt x="64988" y="3679"/>
                </a:lnTo>
                <a:lnTo>
                  <a:pt x="79882" y="13716"/>
                </a:lnTo>
                <a:lnTo>
                  <a:pt x="89919" y="28610"/>
                </a:lnTo>
                <a:lnTo>
                  <a:pt x="93599" y="46862"/>
                </a:lnTo>
                <a:lnTo>
                  <a:pt x="89919" y="65061"/>
                </a:lnTo>
                <a:lnTo>
                  <a:pt x="79882" y="79962"/>
                </a:lnTo>
                <a:lnTo>
                  <a:pt x="64988" y="90029"/>
                </a:lnTo>
                <a:lnTo>
                  <a:pt x="46736" y="93725"/>
                </a:lnTo>
                <a:lnTo>
                  <a:pt x="28557" y="90029"/>
                </a:lnTo>
                <a:lnTo>
                  <a:pt x="13700" y="79962"/>
                </a:lnTo>
                <a:lnTo>
                  <a:pt x="3677" y="65061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2066670" y="5412994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368675" y="54658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77"/>
                </a:lnTo>
                <a:lnTo>
                  <a:pt x="13715" y="13700"/>
                </a:lnTo>
                <a:lnTo>
                  <a:pt x="3679" y="28557"/>
                </a:lnTo>
                <a:lnTo>
                  <a:pt x="0" y="46736"/>
                </a:lnTo>
                <a:lnTo>
                  <a:pt x="3679" y="64988"/>
                </a:lnTo>
                <a:lnTo>
                  <a:pt x="13715" y="79883"/>
                </a:lnTo>
                <a:lnTo>
                  <a:pt x="28610" y="89919"/>
                </a:lnTo>
                <a:lnTo>
                  <a:pt x="46862" y="93599"/>
                </a:lnTo>
                <a:lnTo>
                  <a:pt x="65061" y="89919"/>
                </a:lnTo>
                <a:lnTo>
                  <a:pt x="79962" y="79883"/>
                </a:lnTo>
                <a:lnTo>
                  <a:pt x="90029" y="64988"/>
                </a:lnTo>
                <a:lnTo>
                  <a:pt x="93725" y="46736"/>
                </a:lnTo>
                <a:lnTo>
                  <a:pt x="90029" y="28557"/>
                </a:lnTo>
                <a:lnTo>
                  <a:pt x="79962" y="13700"/>
                </a:lnTo>
                <a:lnTo>
                  <a:pt x="65061" y="3677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3368675" y="54658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736"/>
                </a:moveTo>
                <a:lnTo>
                  <a:pt x="3679" y="28557"/>
                </a:lnTo>
                <a:lnTo>
                  <a:pt x="13715" y="13700"/>
                </a:lnTo>
                <a:lnTo>
                  <a:pt x="28610" y="3677"/>
                </a:lnTo>
                <a:lnTo>
                  <a:pt x="46862" y="0"/>
                </a:lnTo>
                <a:lnTo>
                  <a:pt x="65061" y="3677"/>
                </a:lnTo>
                <a:lnTo>
                  <a:pt x="79962" y="13700"/>
                </a:lnTo>
                <a:lnTo>
                  <a:pt x="90029" y="28557"/>
                </a:lnTo>
                <a:lnTo>
                  <a:pt x="93725" y="46736"/>
                </a:lnTo>
                <a:lnTo>
                  <a:pt x="90029" y="64988"/>
                </a:lnTo>
                <a:lnTo>
                  <a:pt x="79962" y="79883"/>
                </a:lnTo>
                <a:lnTo>
                  <a:pt x="65061" y="89919"/>
                </a:lnTo>
                <a:lnTo>
                  <a:pt x="46862" y="93599"/>
                </a:lnTo>
                <a:lnTo>
                  <a:pt x="28610" y="89919"/>
                </a:lnTo>
                <a:lnTo>
                  <a:pt x="13715" y="79883"/>
                </a:lnTo>
                <a:lnTo>
                  <a:pt x="3679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3818001" y="59753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736" y="0"/>
                </a:moveTo>
                <a:lnTo>
                  <a:pt x="28557" y="3680"/>
                </a:lnTo>
                <a:lnTo>
                  <a:pt x="13700" y="13717"/>
                </a:lnTo>
                <a:lnTo>
                  <a:pt x="3677" y="28605"/>
                </a:lnTo>
                <a:lnTo>
                  <a:pt x="0" y="46837"/>
                </a:lnTo>
                <a:lnTo>
                  <a:pt x="3677" y="65062"/>
                </a:lnTo>
                <a:lnTo>
                  <a:pt x="13700" y="79946"/>
                </a:lnTo>
                <a:lnTo>
                  <a:pt x="28557" y="89982"/>
                </a:lnTo>
                <a:lnTo>
                  <a:pt x="46736" y="93662"/>
                </a:lnTo>
                <a:lnTo>
                  <a:pt x="64988" y="89982"/>
                </a:lnTo>
                <a:lnTo>
                  <a:pt x="79883" y="79946"/>
                </a:lnTo>
                <a:lnTo>
                  <a:pt x="89919" y="65062"/>
                </a:lnTo>
                <a:lnTo>
                  <a:pt x="93599" y="46837"/>
                </a:lnTo>
                <a:lnTo>
                  <a:pt x="89919" y="28605"/>
                </a:lnTo>
                <a:lnTo>
                  <a:pt x="79883" y="13717"/>
                </a:lnTo>
                <a:lnTo>
                  <a:pt x="64988" y="3680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3818001" y="59753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37"/>
                </a:moveTo>
                <a:lnTo>
                  <a:pt x="3677" y="28605"/>
                </a:lnTo>
                <a:lnTo>
                  <a:pt x="13700" y="13717"/>
                </a:lnTo>
                <a:lnTo>
                  <a:pt x="28557" y="3680"/>
                </a:lnTo>
                <a:lnTo>
                  <a:pt x="46736" y="0"/>
                </a:lnTo>
                <a:lnTo>
                  <a:pt x="64988" y="3680"/>
                </a:lnTo>
                <a:lnTo>
                  <a:pt x="79883" y="13717"/>
                </a:lnTo>
                <a:lnTo>
                  <a:pt x="89919" y="28605"/>
                </a:lnTo>
                <a:lnTo>
                  <a:pt x="93599" y="46837"/>
                </a:lnTo>
                <a:lnTo>
                  <a:pt x="89919" y="65062"/>
                </a:lnTo>
                <a:lnTo>
                  <a:pt x="79883" y="79946"/>
                </a:lnTo>
                <a:lnTo>
                  <a:pt x="64988" y="89982"/>
                </a:lnTo>
                <a:lnTo>
                  <a:pt x="46736" y="93662"/>
                </a:lnTo>
                <a:lnTo>
                  <a:pt x="28557" y="89982"/>
                </a:lnTo>
                <a:lnTo>
                  <a:pt x="13700" y="79946"/>
                </a:lnTo>
                <a:lnTo>
                  <a:pt x="3677" y="65062"/>
                </a:lnTo>
                <a:lnTo>
                  <a:pt x="0" y="468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085845" y="6092647"/>
            <a:ext cx="3587115" cy="4464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59710">
              <a:lnSpc>
                <a:spcPct val="100000"/>
              </a:lnSpc>
            </a:pP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Crecimiento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387850" y="639603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80"/>
                </a:lnTo>
                <a:lnTo>
                  <a:pt x="13715" y="13717"/>
                </a:lnTo>
                <a:lnTo>
                  <a:pt x="3679" y="28605"/>
                </a:lnTo>
                <a:lnTo>
                  <a:pt x="0" y="46837"/>
                </a:lnTo>
                <a:lnTo>
                  <a:pt x="3679" y="65062"/>
                </a:lnTo>
                <a:lnTo>
                  <a:pt x="13715" y="79946"/>
                </a:lnTo>
                <a:lnTo>
                  <a:pt x="28610" y="89982"/>
                </a:lnTo>
                <a:lnTo>
                  <a:pt x="46862" y="93662"/>
                </a:lnTo>
                <a:lnTo>
                  <a:pt x="65061" y="89982"/>
                </a:lnTo>
                <a:lnTo>
                  <a:pt x="79962" y="79946"/>
                </a:lnTo>
                <a:lnTo>
                  <a:pt x="90029" y="65062"/>
                </a:lnTo>
                <a:lnTo>
                  <a:pt x="93725" y="46837"/>
                </a:lnTo>
                <a:lnTo>
                  <a:pt x="90029" y="28605"/>
                </a:lnTo>
                <a:lnTo>
                  <a:pt x="79962" y="13717"/>
                </a:lnTo>
                <a:lnTo>
                  <a:pt x="65061" y="3680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4387850" y="639603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37"/>
                </a:moveTo>
                <a:lnTo>
                  <a:pt x="3679" y="28605"/>
                </a:lnTo>
                <a:lnTo>
                  <a:pt x="13715" y="13717"/>
                </a:lnTo>
                <a:lnTo>
                  <a:pt x="28610" y="3680"/>
                </a:lnTo>
                <a:lnTo>
                  <a:pt x="46862" y="0"/>
                </a:lnTo>
                <a:lnTo>
                  <a:pt x="65061" y="3680"/>
                </a:lnTo>
                <a:lnTo>
                  <a:pt x="79962" y="13717"/>
                </a:lnTo>
                <a:lnTo>
                  <a:pt x="90029" y="28605"/>
                </a:lnTo>
                <a:lnTo>
                  <a:pt x="93725" y="46837"/>
                </a:lnTo>
                <a:lnTo>
                  <a:pt x="90029" y="65062"/>
                </a:lnTo>
                <a:lnTo>
                  <a:pt x="79962" y="79946"/>
                </a:lnTo>
                <a:lnTo>
                  <a:pt x="65061" y="89982"/>
                </a:lnTo>
                <a:lnTo>
                  <a:pt x="46862" y="93662"/>
                </a:lnTo>
                <a:lnTo>
                  <a:pt x="28610" y="89982"/>
                </a:lnTo>
                <a:lnTo>
                  <a:pt x="13715" y="79946"/>
                </a:lnTo>
                <a:lnTo>
                  <a:pt x="3679" y="65062"/>
                </a:lnTo>
                <a:lnTo>
                  <a:pt x="0" y="468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2555494" y="5508711"/>
            <a:ext cx="2290445" cy="617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038225">
              <a:lnSpc>
                <a:spcPct val="1658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9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  </a:t>
            </a: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881626" y="568483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736" y="0"/>
                </a:moveTo>
                <a:lnTo>
                  <a:pt x="28557" y="3680"/>
                </a:lnTo>
                <a:lnTo>
                  <a:pt x="13700" y="13715"/>
                </a:lnTo>
                <a:lnTo>
                  <a:pt x="3677" y="28600"/>
                </a:lnTo>
                <a:lnTo>
                  <a:pt x="0" y="46824"/>
                </a:lnTo>
                <a:lnTo>
                  <a:pt x="3677" y="65057"/>
                </a:lnTo>
                <a:lnTo>
                  <a:pt x="13700" y="79944"/>
                </a:lnTo>
                <a:lnTo>
                  <a:pt x="28557" y="89982"/>
                </a:lnTo>
                <a:lnTo>
                  <a:pt x="46736" y="93662"/>
                </a:lnTo>
                <a:lnTo>
                  <a:pt x="64988" y="89982"/>
                </a:lnTo>
                <a:lnTo>
                  <a:pt x="79883" y="79944"/>
                </a:lnTo>
                <a:lnTo>
                  <a:pt x="89919" y="65057"/>
                </a:lnTo>
                <a:lnTo>
                  <a:pt x="93599" y="46824"/>
                </a:lnTo>
                <a:lnTo>
                  <a:pt x="89919" y="28600"/>
                </a:lnTo>
                <a:lnTo>
                  <a:pt x="79883" y="13715"/>
                </a:lnTo>
                <a:lnTo>
                  <a:pt x="64988" y="3680"/>
                </a:lnTo>
                <a:lnTo>
                  <a:pt x="46736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881626" y="568483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24"/>
                </a:moveTo>
                <a:lnTo>
                  <a:pt x="3677" y="28600"/>
                </a:lnTo>
                <a:lnTo>
                  <a:pt x="13700" y="13715"/>
                </a:lnTo>
                <a:lnTo>
                  <a:pt x="28557" y="3680"/>
                </a:lnTo>
                <a:lnTo>
                  <a:pt x="46736" y="0"/>
                </a:lnTo>
                <a:lnTo>
                  <a:pt x="64988" y="3680"/>
                </a:lnTo>
                <a:lnTo>
                  <a:pt x="79883" y="13715"/>
                </a:lnTo>
                <a:lnTo>
                  <a:pt x="89919" y="28600"/>
                </a:lnTo>
                <a:lnTo>
                  <a:pt x="93599" y="46824"/>
                </a:lnTo>
                <a:lnTo>
                  <a:pt x="89919" y="65057"/>
                </a:lnTo>
                <a:lnTo>
                  <a:pt x="79883" y="79944"/>
                </a:lnTo>
                <a:lnTo>
                  <a:pt x="64988" y="89982"/>
                </a:lnTo>
                <a:lnTo>
                  <a:pt x="46736" y="93662"/>
                </a:lnTo>
                <a:lnTo>
                  <a:pt x="28557" y="89982"/>
                </a:lnTo>
                <a:lnTo>
                  <a:pt x="13700" y="79944"/>
                </a:lnTo>
                <a:lnTo>
                  <a:pt x="3677" y="65057"/>
                </a:lnTo>
                <a:lnTo>
                  <a:pt x="0" y="46824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 txBox="1"/>
          <p:nvPr/>
        </p:nvSpPr>
        <p:spPr>
          <a:xfrm>
            <a:off x="3228848" y="4957317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59" name="object 59"/>
          <p:cNvSpPr/>
          <p:nvPr/>
        </p:nvSpPr>
        <p:spPr>
          <a:xfrm>
            <a:off x="4519676" y="50086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736" y="0"/>
                </a:moveTo>
                <a:lnTo>
                  <a:pt x="28557" y="3677"/>
                </a:lnTo>
                <a:lnTo>
                  <a:pt x="13700" y="13700"/>
                </a:lnTo>
                <a:lnTo>
                  <a:pt x="3677" y="28557"/>
                </a:lnTo>
                <a:lnTo>
                  <a:pt x="0" y="46736"/>
                </a:lnTo>
                <a:lnTo>
                  <a:pt x="3677" y="64988"/>
                </a:lnTo>
                <a:lnTo>
                  <a:pt x="13700" y="79882"/>
                </a:lnTo>
                <a:lnTo>
                  <a:pt x="28557" y="89919"/>
                </a:lnTo>
                <a:lnTo>
                  <a:pt x="46736" y="93599"/>
                </a:lnTo>
                <a:lnTo>
                  <a:pt x="64988" y="89919"/>
                </a:lnTo>
                <a:lnTo>
                  <a:pt x="79883" y="79882"/>
                </a:lnTo>
                <a:lnTo>
                  <a:pt x="89919" y="64988"/>
                </a:lnTo>
                <a:lnTo>
                  <a:pt x="93599" y="46736"/>
                </a:lnTo>
                <a:lnTo>
                  <a:pt x="89919" y="28557"/>
                </a:lnTo>
                <a:lnTo>
                  <a:pt x="79883" y="13700"/>
                </a:lnTo>
                <a:lnTo>
                  <a:pt x="64988" y="3677"/>
                </a:lnTo>
                <a:lnTo>
                  <a:pt x="46736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4519676" y="50086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736"/>
                </a:moveTo>
                <a:lnTo>
                  <a:pt x="3677" y="28557"/>
                </a:lnTo>
                <a:lnTo>
                  <a:pt x="13700" y="13700"/>
                </a:lnTo>
                <a:lnTo>
                  <a:pt x="28557" y="3677"/>
                </a:lnTo>
                <a:lnTo>
                  <a:pt x="46736" y="0"/>
                </a:lnTo>
                <a:lnTo>
                  <a:pt x="64988" y="3677"/>
                </a:lnTo>
                <a:lnTo>
                  <a:pt x="79883" y="13700"/>
                </a:lnTo>
                <a:lnTo>
                  <a:pt x="89919" y="28557"/>
                </a:lnTo>
                <a:lnTo>
                  <a:pt x="93599" y="46736"/>
                </a:lnTo>
                <a:lnTo>
                  <a:pt x="89919" y="64988"/>
                </a:lnTo>
                <a:lnTo>
                  <a:pt x="79883" y="79882"/>
                </a:lnTo>
                <a:lnTo>
                  <a:pt x="64988" y="89919"/>
                </a:lnTo>
                <a:lnTo>
                  <a:pt x="46736" y="93599"/>
                </a:lnTo>
                <a:lnTo>
                  <a:pt x="28557" y="89919"/>
                </a:lnTo>
                <a:lnTo>
                  <a:pt x="13700" y="79882"/>
                </a:lnTo>
                <a:lnTo>
                  <a:pt x="3677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 txBox="1"/>
          <p:nvPr/>
        </p:nvSpPr>
        <p:spPr>
          <a:xfrm>
            <a:off x="3152648" y="4271517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4453001" y="43338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736" y="0"/>
                </a:moveTo>
                <a:lnTo>
                  <a:pt x="28557" y="3679"/>
                </a:lnTo>
                <a:lnTo>
                  <a:pt x="13700" y="13716"/>
                </a:lnTo>
                <a:lnTo>
                  <a:pt x="3677" y="28610"/>
                </a:lnTo>
                <a:lnTo>
                  <a:pt x="0" y="46862"/>
                </a:lnTo>
                <a:lnTo>
                  <a:pt x="3677" y="65061"/>
                </a:lnTo>
                <a:lnTo>
                  <a:pt x="13700" y="79962"/>
                </a:lnTo>
                <a:lnTo>
                  <a:pt x="28557" y="90029"/>
                </a:lnTo>
                <a:lnTo>
                  <a:pt x="46736" y="93725"/>
                </a:lnTo>
                <a:lnTo>
                  <a:pt x="64988" y="90029"/>
                </a:lnTo>
                <a:lnTo>
                  <a:pt x="79883" y="79962"/>
                </a:lnTo>
                <a:lnTo>
                  <a:pt x="89919" y="65061"/>
                </a:lnTo>
                <a:lnTo>
                  <a:pt x="93599" y="46862"/>
                </a:lnTo>
                <a:lnTo>
                  <a:pt x="89919" y="28610"/>
                </a:lnTo>
                <a:lnTo>
                  <a:pt x="79883" y="13716"/>
                </a:lnTo>
                <a:lnTo>
                  <a:pt x="64988" y="3679"/>
                </a:lnTo>
                <a:lnTo>
                  <a:pt x="46736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453001" y="4333875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62"/>
                </a:moveTo>
                <a:lnTo>
                  <a:pt x="3677" y="28610"/>
                </a:lnTo>
                <a:lnTo>
                  <a:pt x="13700" y="13716"/>
                </a:lnTo>
                <a:lnTo>
                  <a:pt x="28557" y="3679"/>
                </a:lnTo>
                <a:lnTo>
                  <a:pt x="46736" y="0"/>
                </a:lnTo>
                <a:lnTo>
                  <a:pt x="64988" y="3679"/>
                </a:lnTo>
                <a:lnTo>
                  <a:pt x="79883" y="13716"/>
                </a:lnTo>
                <a:lnTo>
                  <a:pt x="89919" y="28610"/>
                </a:lnTo>
                <a:lnTo>
                  <a:pt x="93599" y="46862"/>
                </a:lnTo>
                <a:lnTo>
                  <a:pt x="89919" y="65061"/>
                </a:lnTo>
                <a:lnTo>
                  <a:pt x="79883" y="79962"/>
                </a:lnTo>
                <a:lnTo>
                  <a:pt x="64988" y="90029"/>
                </a:lnTo>
                <a:lnTo>
                  <a:pt x="46736" y="93725"/>
                </a:lnTo>
                <a:lnTo>
                  <a:pt x="28557" y="90029"/>
                </a:lnTo>
                <a:lnTo>
                  <a:pt x="13700" y="79962"/>
                </a:lnTo>
                <a:lnTo>
                  <a:pt x="3677" y="65061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3254121" y="3569461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4559300" y="362750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862" y="0"/>
                </a:moveTo>
                <a:lnTo>
                  <a:pt x="28610" y="3677"/>
                </a:lnTo>
                <a:lnTo>
                  <a:pt x="13715" y="13700"/>
                </a:lnTo>
                <a:lnTo>
                  <a:pt x="3679" y="28557"/>
                </a:lnTo>
                <a:lnTo>
                  <a:pt x="0" y="46736"/>
                </a:lnTo>
                <a:lnTo>
                  <a:pt x="3679" y="64988"/>
                </a:lnTo>
                <a:lnTo>
                  <a:pt x="13715" y="79882"/>
                </a:lnTo>
                <a:lnTo>
                  <a:pt x="28610" y="89919"/>
                </a:lnTo>
                <a:lnTo>
                  <a:pt x="46862" y="93599"/>
                </a:lnTo>
                <a:lnTo>
                  <a:pt x="65061" y="89919"/>
                </a:lnTo>
                <a:lnTo>
                  <a:pt x="79962" y="79882"/>
                </a:lnTo>
                <a:lnTo>
                  <a:pt x="90029" y="64988"/>
                </a:lnTo>
                <a:lnTo>
                  <a:pt x="93725" y="46736"/>
                </a:lnTo>
                <a:lnTo>
                  <a:pt x="90029" y="28557"/>
                </a:lnTo>
                <a:lnTo>
                  <a:pt x="79962" y="13700"/>
                </a:lnTo>
                <a:lnTo>
                  <a:pt x="65061" y="3677"/>
                </a:lnTo>
                <a:lnTo>
                  <a:pt x="46862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559300" y="3627501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736"/>
                </a:moveTo>
                <a:lnTo>
                  <a:pt x="3679" y="28557"/>
                </a:lnTo>
                <a:lnTo>
                  <a:pt x="13715" y="13700"/>
                </a:lnTo>
                <a:lnTo>
                  <a:pt x="28610" y="3677"/>
                </a:lnTo>
                <a:lnTo>
                  <a:pt x="46862" y="0"/>
                </a:lnTo>
                <a:lnTo>
                  <a:pt x="65061" y="3677"/>
                </a:lnTo>
                <a:lnTo>
                  <a:pt x="79962" y="13700"/>
                </a:lnTo>
                <a:lnTo>
                  <a:pt x="90029" y="28557"/>
                </a:lnTo>
                <a:lnTo>
                  <a:pt x="93725" y="46736"/>
                </a:lnTo>
                <a:lnTo>
                  <a:pt x="90029" y="64988"/>
                </a:lnTo>
                <a:lnTo>
                  <a:pt x="79962" y="79882"/>
                </a:lnTo>
                <a:lnTo>
                  <a:pt x="65061" y="89919"/>
                </a:lnTo>
                <a:lnTo>
                  <a:pt x="46862" y="93599"/>
                </a:lnTo>
                <a:lnTo>
                  <a:pt x="28610" y="89919"/>
                </a:lnTo>
                <a:lnTo>
                  <a:pt x="13715" y="79882"/>
                </a:lnTo>
                <a:lnTo>
                  <a:pt x="3679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5048250" y="28384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46862" y="0"/>
                </a:moveTo>
                <a:lnTo>
                  <a:pt x="28610" y="3679"/>
                </a:lnTo>
                <a:lnTo>
                  <a:pt x="13715" y="13715"/>
                </a:lnTo>
                <a:lnTo>
                  <a:pt x="3679" y="28610"/>
                </a:lnTo>
                <a:lnTo>
                  <a:pt x="0" y="46862"/>
                </a:lnTo>
                <a:lnTo>
                  <a:pt x="3679" y="65061"/>
                </a:lnTo>
                <a:lnTo>
                  <a:pt x="13715" y="79962"/>
                </a:lnTo>
                <a:lnTo>
                  <a:pt x="28610" y="90029"/>
                </a:lnTo>
                <a:lnTo>
                  <a:pt x="46862" y="93725"/>
                </a:lnTo>
                <a:lnTo>
                  <a:pt x="65061" y="90029"/>
                </a:lnTo>
                <a:lnTo>
                  <a:pt x="79962" y="79962"/>
                </a:lnTo>
                <a:lnTo>
                  <a:pt x="90029" y="65061"/>
                </a:lnTo>
                <a:lnTo>
                  <a:pt x="93725" y="46862"/>
                </a:lnTo>
                <a:lnTo>
                  <a:pt x="90029" y="28610"/>
                </a:lnTo>
                <a:lnTo>
                  <a:pt x="79962" y="13715"/>
                </a:lnTo>
                <a:lnTo>
                  <a:pt x="65061" y="3679"/>
                </a:lnTo>
                <a:lnTo>
                  <a:pt x="46862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48250" y="2838450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46862"/>
                </a:moveTo>
                <a:lnTo>
                  <a:pt x="3679" y="28610"/>
                </a:lnTo>
                <a:lnTo>
                  <a:pt x="13715" y="13715"/>
                </a:lnTo>
                <a:lnTo>
                  <a:pt x="28610" y="3679"/>
                </a:lnTo>
                <a:lnTo>
                  <a:pt x="46862" y="0"/>
                </a:lnTo>
                <a:lnTo>
                  <a:pt x="65061" y="3679"/>
                </a:lnTo>
                <a:lnTo>
                  <a:pt x="79962" y="13715"/>
                </a:lnTo>
                <a:lnTo>
                  <a:pt x="90029" y="28610"/>
                </a:lnTo>
                <a:lnTo>
                  <a:pt x="93725" y="46862"/>
                </a:lnTo>
                <a:lnTo>
                  <a:pt x="90029" y="65061"/>
                </a:lnTo>
                <a:lnTo>
                  <a:pt x="79962" y="79962"/>
                </a:lnTo>
                <a:lnTo>
                  <a:pt x="65061" y="90029"/>
                </a:lnTo>
                <a:lnTo>
                  <a:pt x="46862" y="93725"/>
                </a:lnTo>
                <a:lnTo>
                  <a:pt x="28610" y="90029"/>
                </a:lnTo>
                <a:lnTo>
                  <a:pt x="13715" y="79962"/>
                </a:lnTo>
                <a:lnTo>
                  <a:pt x="3679" y="65061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1990470" y="2016505"/>
            <a:ext cx="3900804" cy="3898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5907151" y="227482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46736" y="0"/>
                </a:moveTo>
                <a:lnTo>
                  <a:pt x="28557" y="3696"/>
                </a:lnTo>
                <a:lnTo>
                  <a:pt x="13700" y="13763"/>
                </a:lnTo>
                <a:lnTo>
                  <a:pt x="3677" y="28664"/>
                </a:lnTo>
                <a:lnTo>
                  <a:pt x="0" y="46862"/>
                </a:lnTo>
                <a:lnTo>
                  <a:pt x="3677" y="65115"/>
                </a:lnTo>
                <a:lnTo>
                  <a:pt x="13700" y="80010"/>
                </a:lnTo>
                <a:lnTo>
                  <a:pt x="28557" y="90046"/>
                </a:lnTo>
                <a:lnTo>
                  <a:pt x="46736" y="93725"/>
                </a:lnTo>
                <a:lnTo>
                  <a:pt x="64988" y="90046"/>
                </a:lnTo>
                <a:lnTo>
                  <a:pt x="79883" y="80010"/>
                </a:lnTo>
                <a:lnTo>
                  <a:pt x="89919" y="65115"/>
                </a:lnTo>
                <a:lnTo>
                  <a:pt x="93599" y="46862"/>
                </a:lnTo>
                <a:lnTo>
                  <a:pt x="89919" y="28664"/>
                </a:lnTo>
                <a:lnTo>
                  <a:pt x="79883" y="13763"/>
                </a:lnTo>
                <a:lnTo>
                  <a:pt x="64988" y="3696"/>
                </a:lnTo>
                <a:lnTo>
                  <a:pt x="46736" y="0"/>
                </a:lnTo>
                <a:close/>
              </a:path>
            </a:pathLst>
          </a:custGeom>
          <a:solidFill>
            <a:srgbClr val="6B9F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907151" y="2274823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80">
                <a:moveTo>
                  <a:pt x="0" y="46862"/>
                </a:moveTo>
                <a:lnTo>
                  <a:pt x="3677" y="28664"/>
                </a:lnTo>
                <a:lnTo>
                  <a:pt x="13700" y="13763"/>
                </a:lnTo>
                <a:lnTo>
                  <a:pt x="28557" y="3696"/>
                </a:lnTo>
                <a:lnTo>
                  <a:pt x="46736" y="0"/>
                </a:lnTo>
                <a:lnTo>
                  <a:pt x="64988" y="3696"/>
                </a:lnTo>
                <a:lnTo>
                  <a:pt x="79883" y="13763"/>
                </a:lnTo>
                <a:lnTo>
                  <a:pt x="89919" y="28664"/>
                </a:lnTo>
                <a:lnTo>
                  <a:pt x="93599" y="46862"/>
                </a:lnTo>
                <a:lnTo>
                  <a:pt x="89919" y="65115"/>
                </a:lnTo>
                <a:lnTo>
                  <a:pt x="79883" y="80010"/>
                </a:lnTo>
                <a:lnTo>
                  <a:pt x="64988" y="90046"/>
                </a:lnTo>
                <a:lnTo>
                  <a:pt x="46736" y="93725"/>
                </a:lnTo>
                <a:lnTo>
                  <a:pt x="28557" y="90046"/>
                </a:lnTo>
                <a:lnTo>
                  <a:pt x="13700" y="80010"/>
                </a:lnTo>
                <a:lnTo>
                  <a:pt x="3677" y="65115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 txBox="1"/>
          <p:nvPr/>
        </p:nvSpPr>
        <p:spPr>
          <a:xfrm>
            <a:off x="7164451" y="2371788"/>
            <a:ext cx="1387475" cy="186055"/>
          </a:xfrm>
          <a:prstGeom prst="rect">
            <a:avLst/>
          </a:prstGeom>
          <a:solidFill>
            <a:srgbClr val="6B9F24"/>
          </a:solidFill>
          <a:ln w="12700">
            <a:solidFill>
              <a:srgbClr val="0033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ts val="1365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Nivel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2 =</a:t>
            </a:r>
            <a:r>
              <a:rPr sz="1200" b="1" spc="-9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Distritos</a:t>
            </a:r>
            <a:endParaRPr sz="12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7327900" y="4152836"/>
            <a:ext cx="1278255" cy="186055"/>
          </a:xfrm>
          <a:prstGeom prst="rect">
            <a:avLst/>
          </a:prstGeom>
          <a:solidFill>
            <a:srgbClr val="6B9F24"/>
          </a:solidFill>
          <a:ln w="12700">
            <a:solidFill>
              <a:srgbClr val="003366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ts val="1365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Nivel 3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=</a:t>
            </a:r>
            <a:r>
              <a:rPr sz="1200" b="1" spc="-8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Nación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409691" y="5320919"/>
            <a:ext cx="7378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Animación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6802501" y="615473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46735" y="0"/>
                </a:moveTo>
                <a:lnTo>
                  <a:pt x="28557" y="3680"/>
                </a:lnTo>
                <a:lnTo>
                  <a:pt x="13700" y="13716"/>
                </a:lnTo>
                <a:lnTo>
                  <a:pt x="3677" y="28600"/>
                </a:lnTo>
                <a:lnTo>
                  <a:pt x="0" y="46824"/>
                </a:lnTo>
                <a:lnTo>
                  <a:pt x="3677" y="65057"/>
                </a:lnTo>
                <a:lnTo>
                  <a:pt x="13700" y="79944"/>
                </a:lnTo>
                <a:lnTo>
                  <a:pt x="28557" y="89982"/>
                </a:lnTo>
                <a:lnTo>
                  <a:pt x="46735" y="93662"/>
                </a:lnTo>
                <a:lnTo>
                  <a:pt x="64988" y="89982"/>
                </a:lnTo>
                <a:lnTo>
                  <a:pt x="79882" y="79944"/>
                </a:lnTo>
                <a:lnTo>
                  <a:pt x="89919" y="65057"/>
                </a:lnTo>
                <a:lnTo>
                  <a:pt x="93599" y="46824"/>
                </a:lnTo>
                <a:lnTo>
                  <a:pt x="89919" y="28600"/>
                </a:lnTo>
                <a:lnTo>
                  <a:pt x="79882" y="13715"/>
                </a:lnTo>
                <a:lnTo>
                  <a:pt x="64988" y="3680"/>
                </a:lnTo>
                <a:lnTo>
                  <a:pt x="46735" y="0"/>
                </a:lnTo>
                <a:close/>
              </a:path>
            </a:pathLst>
          </a:custGeom>
          <a:solidFill>
            <a:srgbClr val="9F293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802501" y="6154737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79" h="93979">
                <a:moveTo>
                  <a:pt x="0" y="46824"/>
                </a:moveTo>
                <a:lnTo>
                  <a:pt x="3677" y="28600"/>
                </a:lnTo>
                <a:lnTo>
                  <a:pt x="13700" y="13716"/>
                </a:lnTo>
                <a:lnTo>
                  <a:pt x="28557" y="3680"/>
                </a:lnTo>
                <a:lnTo>
                  <a:pt x="46735" y="0"/>
                </a:lnTo>
                <a:lnTo>
                  <a:pt x="64988" y="3680"/>
                </a:lnTo>
                <a:lnTo>
                  <a:pt x="79882" y="13715"/>
                </a:lnTo>
                <a:lnTo>
                  <a:pt x="89919" y="28600"/>
                </a:lnTo>
                <a:lnTo>
                  <a:pt x="93599" y="46824"/>
                </a:lnTo>
                <a:lnTo>
                  <a:pt x="89919" y="65057"/>
                </a:lnTo>
                <a:lnTo>
                  <a:pt x="79882" y="79944"/>
                </a:lnTo>
                <a:lnTo>
                  <a:pt x="64988" y="89982"/>
                </a:lnTo>
                <a:lnTo>
                  <a:pt x="46735" y="93662"/>
                </a:lnTo>
                <a:lnTo>
                  <a:pt x="28557" y="89982"/>
                </a:lnTo>
                <a:lnTo>
                  <a:pt x="13700" y="79944"/>
                </a:lnTo>
                <a:lnTo>
                  <a:pt x="3677" y="65057"/>
                </a:lnTo>
                <a:lnTo>
                  <a:pt x="0" y="46824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 txBox="1"/>
          <p:nvPr/>
        </p:nvSpPr>
        <p:spPr>
          <a:xfrm>
            <a:off x="1685670" y="4625340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2990850" y="46784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46862" y="0"/>
                </a:moveTo>
                <a:lnTo>
                  <a:pt x="28610" y="3677"/>
                </a:lnTo>
                <a:lnTo>
                  <a:pt x="13716" y="13700"/>
                </a:lnTo>
                <a:lnTo>
                  <a:pt x="3679" y="28557"/>
                </a:lnTo>
                <a:lnTo>
                  <a:pt x="0" y="46736"/>
                </a:lnTo>
                <a:lnTo>
                  <a:pt x="3679" y="64988"/>
                </a:lnTo>
                <a:lnTo>
                  <a:pt x="13716" y="79882"/>
                </a:lnTo>
                <a:lnTo>
                  <a:pt x="28610" y="89919"/>
                </a:lnTo>
                <a:lnTo>
                  <a:pt x="46862" y="93599"/>
                </a:lnTo>
                <a:lnTo>
                  <a:pt x="65061" y="89919"/>
                </a:lnTo>
                <a:lnTo>
                  <a:pt x="79962" y="79882"/>
                </a:lnTo>
                <a:lnTo>
                  <a:pt x="90029" y="64988"/>
                </a:lnTo>
                <a:lnTo>
                  <a:pt x="93725" y="46736"/>
                </a:lnTo>
                <a:lnTo>
                  <a:pt x="90029" y="28557"/>
                </a:lnTo>
                <a:lnTo>
                  <a:pt x="79962" y="13700"/>
                </a:lnTo>
                <a:lnTo>
                  <a:pt x="65061" y="3677"/>
                </a:lnTo>
                <a:lnTo>
                  <a:pt x="46862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990850" y="4678426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46736"/>
                </a:moveTo>
                <a:lnTo>
                  <a:pt x="3679" y="28557"/>
                </a:lnTo>
                <a:lnTo>
                  <a:pt x="13716" y="13700"/>
                </a:lnTo>
                <a:lnTo>
                  <a:pt x="28610" y="3677"/>
                </a:lnTo>
                <a:lnTo>
                  <a:pt x="46862" y="0"/>
                </a:lnTo>
                <a:lnTo>
                  <a:pt x="65061" y="3677"/>
                </a:lnTo>
                <a:lnTo>
                  <a:pt x="79962" y="13700"/>
                </a:lnTo>
                <a:lnTo>
                  <a:pt x="90029" y="28557"/>
                </a:lnTo>
                <a:lnTo>
                  <a:pt x="93725" y="46736"/>
                </a:lnTo>
                <a:lnTo>
                  <a:pt x="90029" y="64988"/>
                </a:lnTo>
                <a:lnTo>
                  <a:pt x="79962" y="79882"/>
                </a:lnTo>
                <a:lnTo>
                  <a:pt x="65061" y="89919"/>
                </a:lnTo>
                <a:lnTo>
                  <a:pt x="46862" y="93599"/>
                </a:lnTo>
                <a:lnTo>
                  <a:pt x="28610" y="89919"/>
                </a:lnTo>
                <a:lnTo>
                  <a:pt x="13716" y="79882"/>
                </a:lnTo>
                <a:lnTo>
                  <a:pt x="3679" y="64988"/>
                </a:lnTo>
                <a:lnTo>
                  <a:pt x="0" y="46736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1504569" y="3910838"/>
            <a:ext cx="12522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2833751" y="394804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46736" y="0"/>
                </a:moveTo>
                <a:lnTo>
                  <a:pt x="28557" y="3696"/>
                </a:lnTo>
                <a:lnTo>
                  <a:pt x="13700" y="13763"/>
                </a:lnTo>
                <a:lnTo>
                  <a:pt x="3677" y="28664"/>
                </a:lnTo>
                <a:lnTo>
                  <a:pt x="0" y="46862"/>
                </a:lnTo>
                <a:lnTo>
                  <a:pt x="3677" y="65115"/>
                </a:lnTo>
                <a:lnTo>
                  <a:pt x="13700" y="80009"/>
                </a:lnTo>
                <a:lnTo>
                  <a:pt x="28557" y="90046"/>
                </a:lnTo>
                <a:lnTo>
                  <a:pt x="46736" y="93725"/>
                </a:lnTo>
                <a:lnTo>
                  <a:pt x="64988" y="90046"/>
                </a:lnTo>
                <a:lnTo>
                  <a:pt x="79882" y="80009"/>
                </a:lnTo>
                <a:lnTo>
                  <a:pt x="89919" y="65115"/>
                </a:lnTo>
                <a:lnTo>
                  <a:pt x="93599" y="46862"/>
                </a:lnTo>
                <a:lnTo>
                  <a:pt x="89919" y="28664"/>
                </a:lnTo>
                <a:lnTo>
                  <a:pt x="79882" y="13763"/>
                </a:lnTo>
                <a:lnTo>
                  <a:pt x="64988" y="3696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833751" y="394804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79">
                <a:moveTo>
                  <a:pt x="0" y="46862"/>
                </a:moveTo>
                <a:lnTo>
                  <a:pt x="3677" y="28664"/>
                </a:lnTo>
                <a:lnTo>
                  <a:pt x="13700" y="13763"/>
                </a:lnTo>
                <a:lnTo>
                  <a:pt x="28557" y="3696"/>
                </a:lnTo>
                <a:lnTo>
                  <a:pt x="46736" y="0"/>
                </a:lnTo>
                <a:lnTo>
                  <a:pt x="64988" y="3696"/>
                </a:lnTo>
                <a:lnTo>
                  <a:pt x="79882" y="13763"/>
                </a:lnTo>
                <a:lnTo>
                  <a:pt x="89919" y="28664"/>
                </a:lnTo>
                <a:lnTo>
                  <a:pt x="93599" y="46862"/>
                </a:lnTo>
                <a:lnTo>
                  <a:pt x="89919" y="65115"/>
                </a:lnTo>
                <a:lnTo>
                  <a:pt x="79882" y="80009"/>
                </a:lnTo>
                <a:lnTo>
                  <a:pt x="64988" y="90046"/>
                </a:lnTo>
                <a:lnTo>
                  <a:pt x="46736" y="93725"/>
                </a:lnTo>
                <a:lnTo>
                  <a:pt x="28557" y="90046"/>
                </a:lnTo>
                <a:lnTo>
                  <a:pt x="13700" y="80009"/>
                </a:lnTo>
                <a:lnTo>
                  <a:pt x="3677" y="65115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1577721" y="2520060"/>
            <a:ext cx="3265170" cy="641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4940">
              <a:lnSpc>
                <a:spcPct val="10000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L="2025650">
              <a:lnSpc>
                <a:spcPts val="1320"/>
              </a:lnSpc>
              <a:spcBef>
                <a:spcPts val="885"/>
              </a:spcBef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  <a:p>
            <a:pPr marL="12700">
              <a:lnSpc>
                <a:spcPts val="1320"/>
              </a:lnSpc>
            </a:pPr>
            <a:r>
              <a:rPr sz="1200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2887726" y="302729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80">
                <a:moveTo>
                  <a:pt x="46736" y="0"/>
                </a:moveTo>
                <a:lnTo>
                  <a:pt x="28557" y="3696"/>
                </a:lnTo>
                <a:lnTo>
                  <a:pt x="13700" y="13763"/>
                </a:lnTo>
                <a:lnTo>
                  <a:pt x="3677" y="28664"/>
                </a:lnTo>
                <a:lnTo>
                  <a:pt x="0" y="46862"/>
                </a:lnTo>
                <a:lnTo>
                  <a:pt x="3677" y="65115"/>
                </a:lnTo>
                <a:lnTo>
                  <a:pt x="13700" y="80010"/>
                </a:lnTo>
                <a:lnTo>
                  <a:pt x="28557" y="90046"/>
                </a:lnTo>
                <a:lnTo>
                  <a:pt x="46736" y="93725"/>
                </a:lnTo>
                <a:lnTo>
                  <a:pt x="64988" y="90046"/>
                </a:lnTo>
                <a:lnTo>
                  <a:pt x="79882" y="80010"/>
                </a:lnTo>
                <a:lnTo>
                  <a:pt x="89919" y="65115"/>
                </a:lnTo>
                <a:lnTo>
                  <a:pt x="93599" y="46862"/>
                </a:lnTo>
                <a:lnTo>
                  <a:pt x="89919" y="28664"/>
                </a:lnTo>
                <a:lnTo>
                  <a:pt x="79882" y="13763"/>
                </a:lnTo>
                <a:lnTo>
                  <a:pt x="64988" y="3696"/>
                </a:lnTo>
                <a:lnTo>
                  <a:pt x="46736" y="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2887726" y="3027298"/>
            <a:ext cx="93980" cy="93980"/>
          </a:xfrm>
          <a:custGeom>
            <a:avLst/>
            <a:gdLst/>
            <a:ahLst/>
            <a:cxnLst/>
            <a:rect l="l" t="t" r="r" b="b"/>
            <a:pathLst>
              <a:path w="93980" h="93980">
                <a:moveTo>
                  <a:pt x="0" y="46862"/>
                </a:moveTo>
                <a:lnTo>
                  <a:pt x="3677" y="28664"/>
                </a:lnTo>
                <a:lnTo>
                  <a:pt x="13700" y="13763"/>
                </a:lnTo>
                <a:lnTo>
                  <a:pt x="28557" y="3696"/>
                </a:lnTo>
                <a:lnTo>
                  <a:pt x="46736" y="0"/>
                </a:lnTo>
                <a:lnTo>
                  <a:pt x="64988" y="3696"/>
                </a:lnTo>
                <a:lnTo>
                  <a:pt x="79882" y="13763"/>
                </a:lnTo>
                <a:lnTo>
                  <a:pt x="89919" y="28664"/>
                </a:lnTo>
                <a:lnTo>
                  <a:pt x="93599" y="46862"/>
                </a:lnTo>
                <a:lnTo>
                  <a:pt x="89919" y="65115"/>
                </a:lnTo>
                <a:lnTo>
                  <a:pt x="79882" y="80010"/>
                </a:lnTo>
                <a:lnTo>
                  <a:pt x="64988" y="90046"/>
                </a:lnTo>
                <a:lnTo>
                  <a:pt x="46736" y="93725"/>
                </a:lnTo>
                <a:lnTo>
                  <a:pt x="28557" y="90046"/>
                </a:lnTo>
                <a:lnTo>
                  <a:pt x="13700" y="80010"/>
                </a:lnTo>
                <a:lnTo>
                  <a:pt x="3677" y="65115"/>
                </a:lnTo>
                <a:lnTo>
                  <a:pt x="0" y="468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29940" y="804672"/>
            <a:ext cx="3087624" cy="6797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08628" y="895477"/>
            <a:ext cx="2708910" cy="375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5" dirty="0">
                <a:solidFill>
                  <a:srgbClr val="EAEAEA"/>
                </a:solidFill>
                <a:latin typeface="Arial"/>
                <a:cs typeface="Arial"/>
              </a:rPr>
              <a:t>Nombre </a:t>
            </a:r>
            <a:r>
              <a:rPr sz="2400" b="1" dirty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sz="2400" b="1" spc="-15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902452" y="0"/>
            <a:ext cx="3241548" cy="758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808719" y="0"/>
            <a:ext cx="335279" cy="7589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068060">
              <a:lnSpc>
                <a:spcPct val="100000"/>
              </a:lnSpc>
            </a:pPr>
            <a:r>
              <a:rPr spc="-10" dirty="0"/>
              <a:t>OPERACIONES</a:t>
            </a:r>
          </a:p>
        </p:txBody>
      </p:sp>
      <p:sp>
        <p:nvSpPr>
          <p:cNvPr id="7" name="object 7"/>
          <p:cNvSpPr/>
          <p:nvPr/>
        </p:nvSpPr>
        <p:spPr>
          <a:xfrm>
            <a:off x="2954401" y="1285938"/>
            <a:ext cx="3810000" cy="208279"/>
          </a:xfrm>
          <a:custGeom>
            <a:avLst/>
            <a:gdLst/>
            <a:ahLst/>
            <a:cxnLst/>
            <a:rect l="l" t="t" r="r" b="b"/>
            <a:pathLst>
              <a:path w="3810000" h="208280">
                <a:moveTo>
                  <a:pt x="0" y="207962"/>
                </a:moveTo>
                <a:lnTo>
                  <a:pt x="3810000" y="207962"/>
                </a:lnTo>
                <a:lnTo>
                  <a:pt x="3810000" y="0"/>
                </a:lnTo>
                <a:lnTo>
                  <a:pt x="0" y="0"/>
                </a:lnTo>
                <a:lnTo>
                  <a:pt x="0" y="20796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954401" y="1285938"/>
            <a:ext cx="3810000" cy="208279"/>
          </a:xfrm>
          <a:custGeom>
            <a:avLst/>
            <a:gdLst/>
            <a:ahLst/>
            <a:cxnLst/>
            <a:rect l="l" t="t" r="r" b="b"/>
            <a:pathLst>
              <a:path w="3810000" h="208280">
                <a:moveTo>
                  <a:pt x="0" y="207962"/>
                </a:moveTo>
                <a:lnTo>
                  <a:pt x="3810000" y="207962"/>
                </a:lnTo>
                <a:lnTo>
                  <a:pt x="3810000" y="0"/>
                </a:lnTo>
                <a:lnTo>
                  <a:pt x="0" y="0"/>
                </a:lnTo>
                <a:lnTo>
                  <a:pt x="0" y="2079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692778" y="1294129"/>
            <a:ext cx="233172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Director </a:t>
            </a:r>
            <a:r>
              <a:rPr sz="1200" b="1" dirty="0">
                <a:latin typeface="Arial"/>
                <a:cs typeface="Arial"/>
              </a:rPr>
              <a:t>/ Coordinador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Nacional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73125" y="1971738"/>
            <a:ext cx="3698875" cy="208279"/>
          </a:xfrm>
          <a:custGeom>
            <a:avLst/>
            <a:gdLst/>
            <a:ahLst/>
            <a:cxnLst/>
            <a:rect l="l" t="t" r="r" b="b"/>
            <a:pathLst>
              <a:path w="3698875" h="208280">
                <a:moveTo>
                  <a:pt x="0" y="207962"/>
                </a:moveTo>
                <a:lnTo>
                  <a:pt x="3698875" y="207962"/>
                </a:lnTo>
                <a:lnTo>
                  <a:pt x="3698875" y="0"/>
                </a:lnTo>
                <a:lnTo>
                  <a:pt x="0" y="0"/>
                </a:lnTo>
                <a:lnTo>
                  <a:pt x="0" y="20796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73125" y="1971738"/>
            <a:ext cx="3698875" cy="208279"/>
          </a:xfrm>
          <a:custGeom>
            <a:avLst/>
            <a:gdLst/>
            <a:ahLst/>
            <a:cxnLst/>
            <a:rect l="l" t="t" r="r" b="b"/>
            <a:pathLst>
              <a:path w="3698875" h="208280">
                <a:moveTo>
                  <a:pt x="0" y="207962"/>
                </a:moveTo>
                <a:lnTo>
                  <a:pt x="3698875" y="207962"/>
                </a:lnTo>
                <a:lnTo>
                  <a:pt x="3698875" y="0"/>
                </a:lnTo>
                <a:lnTo>
                  <a:pt x="0" y="0"/>
                </a:lnTo>
                <a:lnTo>
                  <a:pt x="0" y="2079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1862708" y="1979929"/>
            <a:ext cx="1717039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10" dirty="0">
                <a:latin typeface="Arial"/>
                <a:cs typeface="Arial"/>
              </a:rPr>
              <a:t>Tecnologías</a:t>
            </a:r>
            <a:r>
              <a:rPr sz="1200" b="1" spc="-6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avanzadas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90725" y="2416238"/>
            <a:ext cx="2111375" cy="195580"/>
          </a:xfrm>
          <a:custGeom>
            <a:avLst/>
            <a:gdLst/>
            <a:ahLst/>
            <a:cxnLst/>
            <a:rect l="l" t="t" r="r" b="b"/>
            <a:pathLst>
              <a:path w="2111375" h="195580">
                <a:moveTo>
                  <a:pt x="0" y="195262"/>
                </a:moveTo>
                <a:lnTo>
                  <a:pt x="2111375" y="195262"/>
                </a:lnTo>
                <a:lnTo>
                  <a:pt x="2111375" y="0"/>
                </a:lnTo>
                <a:lnTo>
                  <a:pt x="0" y="0"/>
                </a:lnTo>
                <a:lnTo>
                  <a:pt x="0" y="195262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990725" y="2416238"/>
            <a:ext cx="2111375" cy="195580"/>
          </a:xfrm>
          <a:custGeom>
            <a:avLst/>
            <a:gdLst/>
            <a:ahLst/>
            <a:cxnLst/>
            <a:rect l="l" t="t" r="r" b="b"/>
            <a:pathLst>
              <a:path w="2111375" h="195580">
                <a:moveTo>
                  <a:pt x="0" y="195262"/>
                </a:moveTo>
                <a:lnTo>
                  <a:pt x="2111375" y="195262"/>
                </a:lnTo>
                <a:lnTo>
                  <a:pt x="2111375" y="0"/>
                </a:lnTo>
                <a:lnTo>
                  <a:pt x="0" y="0"/>
                </a:lnTo>
                <a:lnTo>
                  <a:pt x="0" y="1952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084070" y="2418334"/>
            <a:ext cx="193865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Servicios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de</a:t>
            </a:r>
            <a:r>
              <a:rPr sz="12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Computación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90587" y="3640137"/>
            <a:ext cx="3211830" cy="186055"/>
          </a:xfrm>
          <a:custGeom>
            <a:avLst/>
            <a:gdLst/>
            <a:ahLst/>
            <a:cxnLst/>
            <a:rect l="l" t="t" r="r" b="b"/>
            <a:pathLst>
              <a:path w="3211829" h="186054">
                <a:moveTo>
                  <a:pt x="0" y="185737"/>
                </a:moveTo>
                <a:lnTo>
                  <a:pt x="3211449" y="185737"/>
                </a:lnTo>
                <a:lnTo>
                  <a:pt x="3211449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90587" y="3640137"/>
            <a:ext cx="3211830" cy="186055"/>
          </a:xfrm>
          <a:custGeom>
            <a:avLst/>
            <a:gdLst/>
            <a:ahLst/>
            <a:cxnLst/>
            <a:rect l="l" t="t" r="r" b="b"/>
            <a:pathLst>
              <a:path w="3211829" h="186054">
                <a:moveTo>
                  <a:pt x="0" y="185737"/>
                </a:moveTo>
                <a:lnTo>
                  <a:pt x="3211449" y="185737"/>
                </a:lnTo>
                <a:lnTo>
                  <a:pt x="3211449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005027" y="3637788"/>
            <a:ext cx="301498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Registro Institucional: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Nombre y</a:t>
            </a:r>
            <a:r>
              <a:rPr sz="1200" b="1" spc="-114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60437" y="4630737"/>
            <a:ext cx="3141980" cy="186055"/>
          </a:xfrm>
          <a:custGeom>
            <a:avLst/>
            <a:gdLst/>
            <a:ahLst/>
            <a:cxnLst/>
            <a:rect l="l" t="t" r="r" b="b"/>
            <a:pathLst>
              <a:path w="3141979" h="186054">
                <a:moveTo>
                  <a:pt x="0" y="185737"/>
                </a:moveTo>
                <a:lnTo>
                  <a:pt x="3141599" y="185737"/>
                </a:lnTo>
                <a:lnTo>
                  <a:pt x="3141599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960437" y="4630737"/>
            <a:ext cx="3141980" cy="186055"/>
          </a:xfrm>
          <a:custGeom>
            <a:avLst/>
            <a:gdLst/>
            <a:ahLst/>
            <a:cxnLst/>
            <a:rect l="l" t="t" r="r" b="b"/>
            <a:pathLst>
              <a:path w="3141979" h="186054">
                <a:moveTo>
                  <a:pt x="0" y="185737"/>
                </a:moveTo>
                <a:lnTo>
                  <a:pt x="3141599" y="185737"/>
                </a:lnTo>
                <a:lnTo>
                  <a:pt x="3141599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76655" y="4628388"/>
            <a:ext cx="294449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Control 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de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Procesos: Nombre y</a:t>
            </a:r>
            <a:r>
              <a:rPr sz="1200" b="1" spc="-4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565775" y="2419413"/>
            <a:ext cx="1075055" cy="186055"/>
          </a:xfrm>
          <a:custGeom>
            <a:avLst/>
            <a:gdLst/>
            <a:ahLst/>
            <a:cxnLst/>
            <a:rect l="l" t="t" r="r" b="b"/>
            <a:pathLst>
              <a:path w="1075054" h="186055">
                <a:moveTo>
                  <a:pt x="0" y="185737"/>
                </a:moveTo>
                <a:lnTo>
                  <a:pt x="1074737" y="185737"/>
                </a:lnTo>
                <a:lnTo>
                  <a:pt x="1074737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565775" y="2419413"/>
            <a:ext cx="1075055" cy="186055"/>
          </a:xfrm>
          <a:custGeom>
            <a:avLst/>
            <a:gdLst/>
            <a:ahLst/>
            <a:cxnLst/>
            <a:rect l="l" t="t" r="r" b="b"/>
            <a:pathLst>
              <a:path w="1075054" h="186055">
                <a:moveTo>
                  <a:pt x="0" y="185737"/>
                </a:moveTo>
                <a:lnTo>
                  <a:pt x="1074737" y="185737"/>
                </a:lnTo>
                <a:lnTo>
                  <a:pt x="1074737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655055" y="2416809"/>
            <a:ext cx="90805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Cre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cimi</a:t>
            </a:r>
            <a:r>
              <a:rPr sz="1200" b="1" spc="5" dirty="0">
                <a:solidFill>
                  <a:srgbClr val="003366"/>
                </a:solidFill>
                <a:latin typeface="Arial"/>
                <a:cs typeface="Arial"/>
              </a:rPr>
              <a:t>e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n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t</a:t>
            </a: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551423" y="3867086"/>
            <a:ext cx="3389629" cy="186055"/>
          </a:xfrm>
          <a:custGeom>
            <a:avLst/>
            <a:gdLst/>
            <a:ahLst/>
            <a:cxnLst/>
            <a:rect l="l" t="t" r="r" b="b"/>
            <a:pathLst>
              <a:path w="3389629" h="186054">
                <a:moveTo>
                  <a:pt x="0" y="185737"/>
                </a:moveTo>
                <a:lnTo>
                  <a:pt x="3389249" y="185737"/>
                </a:lnTo>
                <a:lnTo>
                  <a:pt x="3389249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551423" y="3867086"/>
            <a:ext cx="3389629" cy="186055"/>
          </a:xfrm>
          <a:custGeom>
            <a:avLst/>
            <a:gdLst/>
            <a:ahLst/>
            <a:cxnLst/>
            <a:rect l="l" t="t" r="r" b="b"/>
            <a:pathLst>
              <a:path w="3389629" h="186054">
                <a:moveTo>
                  <a:pt x="0" y="185737"/>
                </a:moveTo>
                <a:lnTo>
                  <a:pt x="3389249" y="185737"/>
                </a:lnTo>
                <a:lnTo>
                  <a:pt x="3389249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668136" y="3864864"/>
            <a:ext cx="319151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solidFill>
                  <a:srgbClr val="003366"/>
                </a:solidFill>
                <a:latin typeface="Arial"/>
                <a:cs typeface="Arial"/>
              </a:rPr>
              <a:t>Certificación de Calidad: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Nombre y</a:t>
            </a:r>
            <a:r>
              <a:rPr sz="1200" b="1" spc="-130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Apellido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572125" y="5086413"/>
            <a:ext cx="1722755" cy="186055"/>
          </a:xfrm>
          <a:custGeom>
            <a:avLst/>
            <a:gdLst/>
            <a:ahLst/>
            <a:cxnLst/>
            <a:rect l="l" t="t" r="r" b="b"/>
            <a:pathLst>
              <a:path w="1722754" h="186054">
                <a:moveTo>
                  <a:pt x="0" y="185737"/>
                </a:moveTo>
                <a:lnTo>
                  <a:pt x="1722501" y="185737"/>
                </a:lnTo>
                <a:lnTo>
                  <a:pt x="1722501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572125" y="5086413"/>
            <a:ext cx="1722755" cy="186055"/>
          </a:xfrm>
          <a:custGeom>
            <a:avLst/>
            <a:gdLst/>
            <a:ahLst/>
            <a:cxnLst/>
            <a:rect l="l" t="t" r="r" b="b"/>
            <a:pathLst>
              <a:path w="1722754" h="186054">
                <a:moveTo>
                  <a:pt x="0" y="185737"/>
                </a:moveTo>
                <a:lnTo>
                  <a:pt x="1722501" y="185737"/>
                </a:lnTo>
                <a:lnTo>
                  <a:pt x="1722501" y="0"/>
                </a:lnTo>
                <a:lnTo>
                  <a:pt x="0" y="0"/>
                </a:lnTo>
                <a:lnTo>
                  <a:pt x="0" y="185737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665978" y="5084317"/>
            <a:ext cx="1550670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solidFill>
                  <a:srgbClr val="003366"/>
                </a:solidFill>
                <a:latin typeface="Arial"/>
                <a:cs typeface="Arial"/>
              </a:rPr>
              <a:t>Animación</a:t>
            </a:r>
            <a:r>
              <a:rPr sz="1200" b="1" spc="-25" dirty="0">
                <a:solidFill>
                  <a:srgbClr val="003366"/>
                </a:solidFill>
                <a:latin typeface="Arial"/>
                <a:cs typeface="Arial"/>
              </a:rPr>
              <a:t> </a:t>
            </a:r>
            <a:r>
              <a:rPr sz="1200" b="1" spc="-10" dirty="0">
                <a:solidFill>
                  <a:srgbClr val="003366"/>
                </a:solidFill>
                <a:latin typeface="Arial"/>
                <a:cs typeface="Arial"/>
              </a:rPr>
              <a:t>Territorial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140325" y="1971738"/>
            <a:ext cx="3698875" cy="208279"/>
          </a:xfrm>
          <a:custGeom>
            <a:avLst/>
            <a:gdLst/>
            <a:ahLst/>
            <a:cxnLst/>
            <a:rect l="l" t="t" r="r" b="b"/>
            <a:pathLst>
              <a:path w="3698875" h="208280">
                <a:moveTo>
                  <a:pt x="0" y="207962"/>
                </a:moveTo>
                <a:lnTo>
                  <a:pt x="3698875" y="207962"/>
                </a:lnTo>
                <a:lnTo>
                  <a:pt x="3698875" y="0"/>
                </a:lnTo>
                <a:lnTo>
                  <a:pt x="0" y="0"/>
                </a:lnTo>
                <a:lnTo>
                  <a:pt x="0" y="207962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140325" y="1971738"/>
            <a:ext cx="3698875" cy="208279"/>
          </a:xfrm>
          <a:custGeom>
            <a:avLst/>
            <a:gdLst/>
            <a:ahLst/>
            <a:cxnLst/>
            <a:rect l="l" t="t" r="r" b="b"/>
            <a:pathLst>
              <a:path w="3698875" h="208280">
                <a:moveTo>
                  <a:pt x="0" y="207962"/>
                </a:moveTo>
                <a:lnTo>
                  <a:pt x="3698875" y="207962"/>
                </a:lnTo>
                <a:lnTo>
                  <a:pt x="3698875" y="0"/>
                </a:lnTo>
                <a:lnTo>
                  <a:pt x="0" y="0"/>
                </a:lnTo>
                <a:lnTo>
                  <a:pt x="0" y="207962"/>
                </a:lnTo>
                <a:close/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6590792" y="1979929"/>
            <a:ext cx="798195" cy="194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x</a:t>
            </a:r>
            <a:r>
              <a:rPr sz="1200" b="1" dirty="0">
                <a:latin typeface="Arial"/>
                <a:cs typeface="Arial"/>
              </a:rPr>
              <a:t>pan</a:t>
            </a:r>
            <a:r>
              <a:rPr sz="1200" b="1" spc="5" dirty="0">
                <a:latin typeface="Arial"/>
                <a:cs typeface="Arial"/>
              </a:rPr>
              <a:t>s</a:t>
            </a:r>
            <a:r>
              <a:rPr sz="1200" b="1" dirty="0">
                <a:latin typeface="Arial"/>
                <a:cs typeface="Arial"/>
              </a:rPr>
              <a:t>ión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095113" y="2708021"/>
            <a:ext cx="146748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119366" y="2708021"/>
            <a:ext cx="1742439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Formación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Grupos  </a:t>
            </a:r>
            <a:r>
              <a:rPr sz="1400" spc="-5" dirty="0">
                <a:latin typeface="Arial"/>
                <a:cs typeface="Arial"/>
              </a:rPr>
              <a:t>Apoyo </a:t>
            </a:r>
            <a:r>
              <a:rPr sz="1400" dirty="0">
                <a:latin typeface="Arial"/>
                <a:cs typeface="Arial"/>
              </a:rPr>
              <a:t>de</a:t>
            </a:r>
            <a:r>
              <a:rPr sz="1400" spc="-8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Grupos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096636" y="4110101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7121143" y="4110101"/>
            <a:ext cx="146748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096636" y="5375655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121143" y="5375655"/>
            <a:ext cx="481330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Lugar  Lugar  Lugar</a:t>
            </a:r>
            <a:endParaRPr sz="14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153464" y="2708021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3331845" y="2708021"/>
            <a:ext cx="131635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Soporte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Técnico  Soporte</a:t>
            </a:r>
            <a:r>
              <a:rPr sz="1400" spc="-14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Técnico  Soporte</a:t>
            </a:r>
            <a:r>
              <a:rPr sz="1400" spc="-15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Técnico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153464" y="3927602"/>
            <a:ext cx="146748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3868292" y="3927602"/>
            <a:ext cx="77914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3990" marR="5080" indent="-161925">
              <a:lnSpc>
                <a:spcPct val="100000"/>
              </a:lnSpc>
            </a:pPr>
            <a:r>
              <a:rPr sz="1400" spc="-10" dirty="0">
                <a:latin typeface="Arial"/>
                <a:cs typeface="Arial"/>
              </a:rPr>
              <a:t>R</a:t>
            </a:r>
            <a:r>
              <a:rPr sz="1400" dirty="0">
                <a:latin typeface="Arial"/>
                <a:cs typeface="Arial"/>
              </a:rPr>
              <a:t>egistros  Ane</a:t>
            </a:r>
            <a:r>
              <a:rPr sz="1400" spc="-20" dirty="0">
                <a:latin typeface="Arial"/>
                <a:cs typeface="Arial"/>
              </a:rPr>
              <a:t>x</a:t>
            </a:r>
            <a:r>
              <a:rPr sz="1400" dirty="0">
                <a:latin typeface="Arial"/>
                <a:cs typeface="Arial"/>
              </a:rPr>
              <a:t>os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53464" y="4918202"/>
            <a:ext cx="1467485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2911220" y="4918202"/>
            <a:ext cx="173736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Asambleas</a:t>
            </a:r>
            <a:r>
              <a:rPr sz="1400" spc="-12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Distritales</a:t>
            </a:r>
            <a:endParaRPr sz="1400">
              <a:latin typeface="Arial"/>
              <a:cs typeface="Arial"/>
            </a:endParaRPr>
          </a:p>
          <a:p>
            <a:pPr marL="7620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Estadís</a:t>
            </a:r>
            <a:r>
              <a:rPr sz="1400" spc="-10" dirty="0">
                <a:latin typeface="Arial"/>
                <a:cs typeface="Arial"/>
              </a:rPr>
              <a:t>t</a:t>
            </a:r>
            <a:r>
              <a:rPr sz="1400" dirty="0">
                <a:latin typeface="Arial"/>
                <a:cs typeface="Arial"/>
              </a:rPr>
              <a:t>i</a:t>
            </a:r>
            <a:r>
              <a:rPr sz="1400" spc="-10" dirty="0">
                <a:latin typeface="Arial"/>
                <a:cs typeface="Arial"/>
              </a:rPr>
              <a:t>c</a:t>
            </a:r>
            <a:r>
              <a:rPr sz="1400" dirty="0">
                <a:latin typeface="Arial"/>
                <a:cs typeface="Arial"/>
              </a:rPr>
              <a:t>as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6" name="object 46"/>
          <p:cNvSpPr/>
          <p:nvPr/>
        </p:nvSpPr>
        <p:spPr>
          <a:xfrm>
            <a:off x="644486" y="1390650"/>
            <a:ext cx="2310130" cy="685800"/>
          </a:xfrm>
          <a:custGeom>
            <a:avLst/>
            <a:gdLst/>
            <a:ahLst/>
            <a:cxnLst/>
            <a:rect l="l" t="t" r="r" b="b"/>
            <a:pathLst>
              <a:path w="2310130" h="685800">
                <a:moveTo>
                  <a:pt x="228638" y="685800"/>
                </a:moveTo>
                <a:lnTo>
                  <a:pt x="0" y="685800"/>
                </a:lnTo>
                <a:lnTo>
                  <a:pt x="0" y="0"/>
                </a:lnTo>
                <a:lnTo>
                  <a:pt x="230991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764401" y="1390650"/>
            <a:ext cx="2303780" cy="685800"/>
          </a:xfrm>
          <a:custGeom>
            <a:avLst/>
            <a:gdLst/>
            <a:ahLst/>
            <a:cxnLst/>
            <a:rect l="l" t="t" r="r" b="b"/>
            <a:pathLst>
              <a:path w="2303779" h="685800">
                <a:moveTo>
                  <a:pt x="0" y="0"/>
                </a:moveTo>
                <a:lnTo>
                  <a:pt x="2303399" y="0"/>
                </a:lnTo>
                <a:lnTo>
                  <a:pt x="2303399" y="685800"/>
                </a:lnTo>
                <a:lnTo>
                  <a:pt x="2074799" y="68580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809488" y="1569719"/>
            <a:ext cx="2575560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5957696" y="1645792"/>
            <a:ext cx="226250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2000" b="1" spc="-17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2000">
              <a:latin typeface="Arial"/>
              <a:cs typeface="Arial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4102100" y="2076450"/>
            <a:ext cx="698500" cy="438150"/>
          </a:xfrm>
          <a:custGeom>
            <a:avLst/>
            <a:gdLst/>
            <a:ahLst/>
            <a:cxnLst/>
            <a:rect l="l" t="t" r="r" b="b"/>
            <a:pathLst>
              <a:path w="698500" h="438150">
                <a:moveTo>
                  <a:pt x="469900" y="0"/>
                </a:moveTo>
                <a:lnTo>
                  <a:pt x="698500" y="0"/>
                </a:lnTo>
                <a:lnTo>
                  <a:pt x="698500" y="438150"/>
                </a:lnTo>
                <a:lnTo>
                  <a:pt x="0" y="43815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102100" y="2076450"/>
            <a:ext cx="698500" cy="1656080"/>
          </a:xfrm>
          <a:custGeom>
            <a:avLst/>
            <a:gdLst/>
            <a:ahLst/>
            <a:cxnLst/>
            <a:rect l="l" t="t" r="r" b="b"/>
            <a:pathLst>
              <a:path w="698500" h="1656079">
                <a:moveTo>
                  <a:pt x="469900" y="0"/>
                </a:moveTo>
                <a:lnTo>
                  <a:pt x="698500" y="0"/>
                </a:lnTo>
                <a:lnTo>
                  <a:pt x="698500" y="1655699"/>
                </a:lnTo>
                <a:lnTo>
                  <a:pt x="0" y="16556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4102100" y="2076450"/>
            <a:ext cx="698500" cy="2646680"/>
          </a:xfrm>
          <a:custGeom>
            <a:avLst/>
            <a:gdLst/>
            <a:ahLst/>
            <a:cxnLst/>
            <a:rect l="l" t="t" r="r" b="b"/>
            <a:pathLst>
              <a:path w="698500" h="2646679">
                <a:moveTo>
                  <a:pt x="469900" y="0"/>
                </a:moveTo>
                <a:lnTo>
                  <a:pt x="698500" y="0"/>
                </a:lnTo>
                <a:lnTo>
                  <a:pt x="698500" y="2646299"/>
                </a:lnTo>
                <a:lnTo>
                  <a:pt x="0" y="26462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543811" y="1581911"/>
            <a:ext cx="2575560" cy="56997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3777996" y="1581911"/>
            <a:ext cx="411479" cy="5699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1691385" y="1658620"/>
            <a:ext cx="2259965" cy="3155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2000" b="1" spc="-18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912105" y="2076450"/>
            <a:ext cx="654050" cy="436880"/>
          </a:xfrm>
          <a:custGeom>
            <a:avLst/>
            <a:gdLst/>
            <a:ahLst/>
            <a:cxnLst/>
            <a:rect l="l" t="t" r="r" b="b"/>
            <a:pathLst>
              <a:path w="654050" h="436880">
                <a:moveTo>
                  <a:pt x="228219" y="0"/>
                </a:moveTo>
                <a:lnTo>
                  <a:pt x="0" y="0"/>
                </a:lnTo>
                <a:lnTo>
                  <a:pt x="0" y="436499"/>
                </a:lnTo>
                <a:lnTo>
                  <a:pt x="653669" y="4364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4911597" y="2076450"/>
            <a:ext cx="640080" cy="1884680"/>
          </a:xfrm>
          <a:custGeom>
            <a:avLst/>
            <a:gdLst/>
            <a:ahLst/>
            <a:cxnLst/>
            <a:rect l="l" t="t" r="r" b="b"/>
            <a:pathLst>
              <a:path w="640079" h="1884679">
                <a:moveTo>
                  <a:pt x="228726" y="0"/>
                </a:moveTo>
                <a:lnTo>
                  <a:pt x="0" y="0"/>
                </a:lnTo>
                <a:lnTo>
                  <a:pt x="0" y="1884299"/>
                </a:lnTo>
                <a:lnTo>
                  <a:pt x="639952" y="188429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11471" y="2076450"/>
            <a:ext cx="661035" cy="3103880"/>
          </a:xfrm>
          <a:custGeom>
            <a:avLst/>
            <a:gdLst/>
            <a:ahLst/>
            <a:cxnLst/>
            <a:rect l="l" t="t" r="r" b="b"/>
            <a:pathLst>
              <a:path w="661035" h="3103879">
                <a:moveTo>
                  <a:pt x="228853" y="0"/>
                </a:moveTo>
                <a:lnTo>
                  <a:pt x="0" y="0"/>
                </a:lnTo>
                <a:lnTo>
                  <a:pt x="0" y="3103499"/>
                </a:lnTo>
                <a:lnTo>
                  <a:pt x="660653" y="31034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396996" y="0"/>
            <a:ext cx="5747004" cy="7589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73668" y="0"/>
            <a:ext cx="370331" cy="7589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62350">
              <a:lnSpc>
                <a:spcPct val="100000"/>
              </a:lnSpc>
            </a:pPr>
            <a:r>
              <a:rPr spc="-10" dirty="0"/>
              <a:t>DESARROLLO</a:t>
            </a:r>
            <a:r>
              <a:rPr spc="-25" dirty="0"/>
              <a:t> </a:t>
            </a:r>
            <a:r>
              <a:rPr spc="-10" dirty="0"/>
              <a:t>FINANCIERO</a:t>
            </a:r>
          </a:p>
        </p:txBody>
      </p:sp>
      <p:sp>
        <p:nvSpPr>
          <p:cNvPr id="5" name="object 5"/>
          <p:cNvSpPr/>
          <p:nvPr/>
        </p:nvSpPr>
        <p:spPr>
          <a:xfrm>
            <a:off x="3461003" y="822960"/>
            <a:ext cx="2575560" cy="5699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95188" y="822960"/>
            <a:ext cx="411479" cy="5699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485388" y="1121663"/>
            <a:ext cx="2558795" cy="3474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571113" y="899414"/>
            <a:ext cx="2331720" cy="464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8895">
              <a:lnSpc>
                <a:spcPts val="2265"/>
              </a:lnSpc>
            </a:pP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2000" b="1" spc="-18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1305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Director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/ Coordinador</a:t>
            </a:r>
            <a:r>
              <a:rPr sz="1200" b="1" spc="-5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Nacional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84375" y="1714500"/>
            <a:ext cx="1927860" cy="429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153155" y="1714500"/>
            <a:ext cx="312419" cy="429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92961" y="1772665"/>
            <a:ext cx="16941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5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97686" y="1977263"/>
            <a:ext cx="218694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20" dirty="0">
                <a:solidFill>
                  <a:srgbClr val="EAEAEA"/>
                </a:solidFill>
                <a:latin typeface="Arial"/>
                <a:cs typeface="Arial"/>
              </a:rPr>
              <a:t>Ventas </a:t>
            </a: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y Mercadotecnia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86078" y="2407285"/>
            <a:ext cx="141668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 Apellido  Promotor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r>
              <a:rPr sz="1200" b="1" spc="-5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Sur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86078" y="3322066"/>
            <a:ext cx="1559560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 Apellido  Promotor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r>
              <a:rPr sz="1200" b="1" spc="-3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Norte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86078" y="4235450"/>
            <a:ext cx="148463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 Apellido  Promotor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r>
              <a:rPr sz="1200" b="1" spc="-5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Este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186078" y="5151120"/>
            <a:ext cx="158686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 Apellido  Promotor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r>
              <a:rPr sz="1200" b="1" spc="-4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Oeste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070600" y="1243075"/>
            <a:ext cx="2592705" cy="5542280"/>
          </a:xfrm>
          <a:custGeom>
            <a:avLst/>
            <a:gdLst/>
            <a:ahLst/>
            <a:cxnLst/>
            <a:rect l="l" t="t" r="r" b="b"/>
            <a:pathLst>
              <a:path w="2592704" h="5542280">
                <a:moveTo>
                  <a:pt x="0" y="0"/>
                </a:moveTo>
                <a:lnTo>
                  <a:pt x="2592324" y="0"/>
                </a:lnTo>
                <a:lnTo>
                  <a:pt x="2592324" y="5541899"/>
                </a:lnTo>
              </a:path>
            </a:pathLst>
          </a:custGeom>
          <a:ln w="25400">
            <a:solidFill>
              <a:srgbClr val="CC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20737" y="1257300"/>
            <a:ext cx="2592705" cy="5542280"/>
          </a:xfrm>
          <a:custGeom>
            <a:avLst/>
            <a:gdLst/>
            <a:ahLst/>
            <a:cxnLst/>
            <a:rect l="l" t="t" r="r" b="b"/>
            <a:pathLst>
              <a:path w="2592704" h="5542280">
                <a:moveTo>
                  <a:pt x="2592387" y="0"/>
                </a:moveTo>
                <a:lnTo>
                  <a:pt x="0" y="0"/>
                </a:lnTo>
                <a:lnTo>
                  <a:pt x="0" y="5541961"/>
                </a:lnTo>
              </a:path>
            </a:pathLst>
          </a:custGeom>
          <a:ln w="25400">
            <a:solidFill>
              <a:srgbClr val="CCCC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366259" y="1714500"/>
            <a:ext cx="1927860" cy="4297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035040" y="1714500"/>
            <a:ext cx="312420" cy="429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474590" y="1772665"/>
            <a:ext cx="16941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5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13175" y="1978786"/>
            <a:ext cx="2353945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Potenciamiento</a:t>
            </a:r>
            <a:r>
              <a:rPr sz="1500" b="1" spc="-2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Industrial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813809" y="2403220"/>
            <a:ext cx="1948180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 Apellido 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Enlaces</a:t>
            </a:r>
            <a:r>
              <a:rPr sz="12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Interistitucionales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13809" y="3317620"/>
            <a:ext cx="13620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Apellido  Preventas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13809" y="4233417"/>
            <a:ext cx="1362075" cy="304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8000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Apellido  </a:t>
            </a:r>
            <a:r>
              <a:rPr sz="1200" b="1" spc="-15" dirty="0">
                <a:solidFill>
                  <a:srgbClr val="EAEAEA"/>
                </a:solidFill>
                <a:latin typeface="Arial"/>
                <a:cs typeface="Arial"/>
              </a:rPr>
              <a:t>Vocero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705600" y="1714500"/>
            <a:ext cx="1927859" cy="42976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374380" y="1714500"/>
            <a:ext cx="312420" cy="42976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814819" y="1772665"/>
            <a:ext cx="16941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500" b="1" spc="-125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5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5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85050" y="1978786"/>
            <a:ext cx="1122680" cy="2393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Pro</a:t>
            </a:r>
            <a:r>
              <a:rPr sz="1500" b="1" spc="-35" dirty="0">
                <a:solidFill>
                  <a:srgbClr val="EAEAEA"/>
                </a:solidFill>
                <a:latin typeface="Arial"/>
                <a:cs typeface="Arial"/>
              </a:rPr>
              <a:t>v</a:t>
            </a:r>
            <a:r>
              <a:rPr sz="1500" b="1" spc="-5" dirty="0">
                <a:solidFill>
                  <a:srgbClr val="EAEAEA"/>
                </a:solidFill>
                <a:latin typeface="Arial"/>
                <a:cs typeface="Arial"/>
              </a:rPr>
              <a:t>eeduría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08165" y="2479420"/>
            <a:ext cx="15652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 Apellido  </a:t>
            </a:r>
            <a:r>
              <a:rPr sz="1200" b="1" dirty="0">
                <a:solidFill>
                  <a:srgbClr val="EAEAEA"/>
                </a:solidFill>
                <a:latin typeface="Arial"/>
                <a:cs typeface="Arial"/>
              </a:rPr>
              <a:t>Encargado de</a:t>
            </a:r>
            <a:r>
              <a:rPr sz="1200" b="1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Tienda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08165" y="3165220"/>
            <a:ext cx="136207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1150"/>
              </a:lnSpc>
            </a:pP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200" b="1" spc="-11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Apellido  Tienda</a:t>
            </a:r>
            <a:r>
              <a:rPr sz="1200" b="1" spc="-5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EAEAEA"/>
                </a:solidFill>
                <a:latin typeface="Arial"/>
                <a:cs typeface="Arial"/>
              </a:rPr>
              <a:t>Itinerante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066800" y="1828800"/>
            <a:ext cx="2260600" cy="4013200"/>
          </a:xfrm>
          <a:custGeom>
            <a:avLst/>
            <a:gdLst/>
            <a:ahLst/>
            <a:cxnLst/>
            <a:rect l="l" t="t" r="r" b="b"/>
            <a:pathLst>
              <a:path w="2260600" h="4013200">
                <a:moveTo>
                  <a:pt x="0" y="4013200"/>
                </a:moveTo>
                <a:lnTo>
                  <a:pt x="0" y="381000"/>
                </a:lnTo>
                <a:lnTo>
                  <a:pt x="2260600" y="381000"/>
                </a:lnTo>
                <a:lnTo>
                  <a:pt x="2260600" y="0"/>
                </a:lnTo>
              </a:path>
            </a:pathLst>
          </a:custGeom>
          <a:ln w="9525">
            <a:solidFill>
              <a:srgbClr val="B16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771900" y="1981200"/>
            <a:ext cx="2400300" cy="3048000"/>
          </a:xfrm>
          <a:custGeom>
            <a:avLst/>
            <a:gdLst/>
            <a:ahLst/>
            <a:cxnLst/>
            <a:rect l="l" t="t" r="r" b="b"/>
            <a:pathLst>
              <a:path w="2400300" h="3048000">
                <a:moveTo>
                  <a:pt x="0" y="3048000"/>
                </a:moveTo>
                <a:lnTo>
                  <a:pt x="0" y="250444"/>
                </a:lnTo>
                <a:lnTo>
                  <a:pt x="2400300" y="250444"/>
                </a:lnTo>
                <a:lnTo>
                  <a:pt x="2400300" y="0"/>
                </a:lnTo>
              </a:path>
            </a:pathLst>
          </a:custGeom>
          <a:ln w="9525">
            <a:solidFill>
              <a:srgbClr val="B16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400800" y="1930400"/>
            <a:ext cx="2159000" cy="1739900"/>
          </a:xfrm>
          <a:custGeom>
            <a:avLst/>
            <a:gdLst/>
            <a:ahLst/>
            <a:cxnLst/>
            <a:rect l="l" t="t" r="r" b="b"/>
            <a:pathLst>
              <a:path w="2159000" h="1739900">
                <a:moveTo>
                  <a:pt x="0" y="1739900"/>
                </a:moveTo>
                <a:lnTo>
                  <a:pt x="0" y="279400"/>
                </a:lnTo>
                <a:lnTo>
                  <a:pt x="2159000" y="279400"/>
                </a:lnTo>
                <a:lnTo>
                  <a:pt x="2159000" y="0"/>
                </a:lnTo>
              </a:path>
            </a:pathLst>
          </a:custGeom>
          <a:ln w="9525">
            <a:solidFill>
              <a:srgbClr val="B16B0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00905">
              <a:lnSpc>
                <a:spcPct val="100000"/>
              </a:lnSpc>
            </a:pPr>
            <a:r>
              <a:rPr sz="2500" spc="-5" dirty="0"/>
              <a:t>Ventas y</a:t>
            </a:r>
            <a:r>
              <a:rPr sz="2500" spc="-30" dirty="0"/>
              <a:t> </a:t>
            </a:r>
            <a:r>
              <a:rPr sz="2500" spc="-10" dirty="0"/>
              <a:t>Mercadotecnia</a:t>
            </a:r>
            <a:endParaRPr sz="2500"/>
          </a:p>
        </p:txBody>
      </p:sp>
      <p:sp>
        <p:nvSpPr>
          <p:cNvPr id="3" name="object 3"/>
          <p:cNvSpPr txBox="1"/>
          <p:nvPr/>
        </p:nvSpPr>
        <p:spPr>
          <a:xfrm>
            <a:off x="1298828" y="1323721"/>
            <a:ext cx="20313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828" y="1543177"/>
            <a:ext cx="22599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Responsable de</a:t>
            </a:r>
            <a:r>
              <a:rPr sz="1800" spc="-4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74856" y="1365844"/>
            <a:ext cx="254000" cy="4070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Sur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8828" y="4067302"/>
            <a:ext cx="20313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8828" y="4287011"/>
            <a:ext cx="22612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Responsable de</a:t>
            </a:r>
            <a:r>
              <a:rPr sz="1800" spc="-7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64543" y="4110456"/>
            <a:ext cx="254000" cy="5080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E</a:t>
            </a:r>
            <a:r>
              <a:rPr sz="1800" b="1" spc="-10" dirty="0">
                <a:solidFill>
                  <a:srgbClr val="EAEAEA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8828" y="5439155"/>
            <a:ext cx="20313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AEAEA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98828" y="5658611"/>
            <a:ext cx="226123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Responsable de</a:t>
            </a:r>
            <a:r>
              <a:rPr sz="1800" spc="-7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6982" y="5481929"/>
            <a:ext cx="254000" cy="6604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Oe</a:t>
            </a:r>
            <a:r>
              <a:rPr sz="1800" b="1" spc="-10" dirty="0">
                <a:solidFill>
                  <a:srgbClr val="EAEAEA"/>
                </a:solidFill>
                <a:latin typeface="Arial"/>
                <a:cs typeface="Arial"/>
              </a:rPr>
              <a:t>s</a:t>
            </a: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9200" y="12192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219200" y="1219200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19200" y="25908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219200" y="2590800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219200" y="39624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219200" y="3962400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219200" y="5334000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152400"/>
                </a:moveTo>
                <a:lnTo>
                  <a:pt x="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219200" y="5334000"/>
            <a:ext cx="7467600" cy="0"/>
          </a:xfrm>
          <a:custGeom>
            <a:avLst/>
            <a:gdLst/>
            <a:ahLst/>
            <a:cxnLst/>
            <a:rect l="l" t="t" r="r" b="b"/>
            <a:pathLst>
              <a:path w="7467600">
                <a:moveTo>
                  <a:pt x="0" y="0"/>
                </a:moveTo>
                <a:lnTo>
                  <a:pt x="7467600" y="0"/>
                </a:lnTo>
              </a:path>
            </a:pathLst>
          </a:custGeom>
          <a:ln w="12700">
            <a:solidFill>
              <a:srgbClr val="0033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901944" y="1402841"/>
            <a:ext cx="8509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453632" y="1402841"/>
            <a:ext cx="1654810" cy="438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Imagen y</a:t>
            </a:r>
            <a:r>
              <a:rPr sz="1400" spc="-13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Promoción  Imagen y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Promoción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117085" y="1402841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98828" y="2695702"/>
            <a:ext cx="2032000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 dirty="0">
                <a:solidFill>
                  <a:srgbClr val="EAEAEA"/>
                </a:solidFill>
                <a:latin typeface="Arial"/>
                <a:cs typeface="Arial"/>
              </a:rPr>
              <a:t>Nombre </a:t>
            </a: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y</a:t>
            </a:r>
            <a:r>
              <a:rPr sz="1800" b="1" spc="-10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EAEAEA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8828" y="2915158"/>
            <a:ext cx="22599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Responsable de</a:t>
            </a:r>
            <a:r>
              <a:rPr sz="1800" spc="-40" dirty="0">
                <a:solidFill>
                  <a:srgbClr val="EAEAEA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EAEAEA"/>
                </a:solidFill>
                <a:latin typeface="Arial"/>
                <a:cs typeface="Arial"/>
              </a:rPr>
              <a:t>Zona</a:t>
            </a:r>
            <a:endParaRPr sz="18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4543" y="2722560"/>
            <a:ext cx="254000" cy="62230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920"/>
              </a:lnSpc>
            </a:pPr>
            <a:r>
              <a:rPr sz="1800" b="1" dirty="0">
                <a:solidFill>
                  <a:srgbClr val="EAEAEA"/>
                </a:solidFill>
                <a:latin typeface="Arial"/>
                <a:cs typeface="Arial"/>
              </a:rPr>
              <a:t>Norte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01944" y="2746121"/>
            <a:ext cx="8509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453632" y="2746121"/>
            <a:ext cx="165481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Imagen y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Promoción</a:t>
            </a:r>
            <a:endParaRPr sz="14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117085" y="2746121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912865" y="4130547"/>
            <a:ext cx="8509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-</a:t>
            </a:r>
            <a:endParaRPr sz="14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464934" y="4130547"/>
            <a:ext cx="1654810" cy="2247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latin typeface="Arial"/>
                <a:cs typeface="Arial"/>
              </a:rPr>
              <a:t>Imagen y</a:t>
            </a:r>
            <a:r>
              <a:rPr sz="1400" spc="-13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Promoción</a:t>
            </a:r>
            <a:endParaRPr sz="14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128008" y="4130547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109084" y="5485079"/>
            <a:ext cx="146748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560064" y="22859"/>
            <a:ext cx="5583936" cy="8077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773668" y="22859"/>
            <a:ext cx="370331" cy="8077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791203" y="146430"/>
            <a:ext cx="5240655" cy="429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 dirty="0"/>
              <a:t>GESTIÓN</a:t>
            </a:r>
            <a:r>
              <a:rPr spc="-30" dirty="0"/>
              <a:t> </a:t>
            </a:r>
            <a:r>
              <a:rPr spc="-5" dirty="0"/>
              <a:t>INSTITUCIONAL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17854" y="968883"/>
            <a:ext cx="7924165" cy="1271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155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2000" b="1" spc="-1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155"/>
              </a:lnSpc>
            </a:pPr>
            <a:r>
              <a:rPr sz="2000" dirty="0">
                <a:solidFill>
                  <a:srgbClr val="F8B168"/>
                </a:solidFill>
                <a:latin typeface="Arial"/>
                <a:cs typeface="Arial"/>
              </a:rPr>
              <a:t>Director / Coordinador</a:t>
            </a:r>
            <a:r>
              <a:rPr sz="2000" spc="-14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8B168"/>
                </a:solidFill>
                <a:latin typeface="Arial"/>
                <a:cs typeface="Arial"/>
              </a:rPr>
              <a:t>Nacional</a:t>
            </a:r>
            <a:endParaRPr sz="2000">
              <a:latin typeface="Arial"/>
              <a:cs typeface="Arial"/>
            </a:endParaRPr>
          </a:p>
          <a:p>
            <a:pPr marL="1993900">
              <a:lnSpc>
                <a:spcPts val="1939"/>
              </a:lnSpc>
              <a:spcBef>
                <a:spcPts val="174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  <a:p>
            <a:pPr marL="1993900">
              <a:lnSpc>
                <a:spcPts val="1939"/>
              </a:lnSpc>
            </a:pPr>
            <a:r>
              <a:rPr sz="1800" spc="-5" dirty="0">
                <a:solidFill>
                  <a:srgbClr val="F8B168"/>
                </a:solidFill>
                <a:latin typeface="Arial"/>
                <a:cs typeface="Arial"/>
              </a:rPr>
              <a:t>Líneas Institucionales de Servicio (Oportunidades de</a:t>
            </a:r>
            <a:r>
              <a:rPr sz="1800" spc="7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F8B168"/>
                </a:solidFill>
                <a:latin typeface="Arial"/>
                <a:cs typeface="Arial"/>
              </a:rPr>
              <a:t>PDJ)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99410" y="3457702"/>
            <a:ext cx="5497195" cy="502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39"/>
              </a:lnSpc>
            </a:pPr>
            <a:r>
              <a:rPr sz="1800" spc="-5" dirty="0">
                <a:solidFill>
                  <a:srgbClr val="F8B168"/>
                </a:solidFill>
                <a:latin typeface="Arial"/>
                <a:cs typeface="Arial"/>
              </a:rPr>
              <a:t>Convenios Operativos Empresariales e</a:t>
            </a:r>
            <a:r>
              <a:rPr sz="1800" spc="85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8B168"/>
                </a:solidFill>
                <a:latin typeface="Arial"/>
                <a:cs typeface="Arial"/>
              </a:rPr>
              <a:t>Institucionales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4534" y="4026027"/>
            <a:ext cx="1467485" cy="1078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00371" y="4026027"/>
            <a:ext cx="2186940" cy="10782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9545" indent="-156845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sz="1400" dirty="0">
                <a:latin typeface="Arial"/>
                <a:cs typeface="Arial"/>
              </a:rPr>
              <a:t>Patrocinios y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Donaciones</a:t>
            </a:r>
            <a:endParaRPr sz="1400"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sz="1400" dirty="0">
                <a:latin typeface="Arial"/>
                <a:cs typeface="Arial"/>
              </a:rPr>
              <a:t>Patrocinios y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Donaciones</a:t>
            </a:r>
            <a:endParaRPr sz="1400"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sz="1400" dirty="0">
                <a:latin typeface="Arial"/>
                <a:cs typeface="Arial"/>
              </a:rPr>
              <a:t>Patrocinios y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Donaciones</a:t>
            </a:r>
            <a:endParaRPr sz="1400"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sz="1400" dirty="0">
                <a:latin typeface="Arial"/>
                <a:cs typeface="Arial"/>
              </a:rPr>
              <a:t>Patrocinios y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Donaciones</a:t>
            </a:r>
            <a:endParaRPr sz="1400">
              <a:latin typeface="Arial"/>
              <a:cs typeface="Arial"/>
            </a:endParaRPr>
          </a:p>
          <a:p>
            <a:pPr marL="169545" indent="-156845">
              <a:lnSpc>
                <a:spcPct val="100000"/>
              </a:lnSpc>
              <a:buChar char="-"/>
              <a:tabLst>
                <a:tab pos="170180" algn="l"/>
              </a:tabLst>
            </a:pPr>
            <a:r>
              <a:rPr sz="1400" dirty="0">
                <a:latin typeface="Arial"/>
                <a:cs typeface="Arial"/>
              </a:rPr>
              <a:t>Patrocinios y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Donaciones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64534" y="2250821"/>
            <a:ext cx="899794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Dtto </a:t>
            </a:r>
            <a:r>
              <a:rPr sz="1400" spc="-15" dirty="0">
                <a:latin typeface="Arial"/>
                <a:cs typeface="Arial"/>
              </a:rPr>
              <a:t>xxx  </a:t>
            </a:r>
            <a:r>
              <a:rPr sz="1400" spc="-5" dirty="0">
                <a:latin typeface="Arial"/>
                <a:cs typeface="Arial"/>
              </a:rPr>
              <a:t>Dtto </a:t>
            </a:r>
            <a:r>
              <a:rPr sz="1400" spc="-15" dirty="0">
                <a:latin typeface="Arial"/>
                <a:cs typeface="Arial"/>
              </a:rPr>
              <a:t>xxx  </a:t>
            </a:r>
            <a:r>
              <a:rPr sz="1400" dirty="0">
                <a:latin typeface="Arial"/>
                <a:cs typeface="Arial"/>
              </a:rPr>
              <a:t>Región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spc="-15" dirty="0">
                <a:latin typeface="Arial"/>
                <a:cs typeface="Arial"/>
              </a:rPr>
              <a:t>xxx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398389" y="2250821"/>
            <a:ext cx="1406525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de la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LIS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de la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LIS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de la</a:t>
            </a:r>
            <a:r>
              <a:rPr sz="1400" spc="-1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LIS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99410" y="5475732"/>
            <a:ext cx="2625725" cy="1160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45"/>
              </a:lnSpc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Nombre y</a:t>
            </a:r>
            <a:r>
              <a:rPr sz="180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Apellido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945"/>
              </a:lnSpc>
            </a:pPr>
            <a:r>
              <a:rPr sz="1800" spc="-5" dirty="0">
                <a:solidFill>
                  <a:srgbClr val="F8B168"/>
                </a:solidFill>
                <a:latin typeface="Arial"/>
                <a:cs typeface="Arial"/>
              </a:rPr>
              <a:t>Elaboración de</a:t>
            </a:r>
            <a:r>
              <a:rPr sz="1800" spc="-40" dirty="0">
                <a:solidFill>
                  <a:srgbClr val="F8B168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F8B168"/>
                </a:solidFill>
                <a:latin typeface="Arial"/>
                <a:cs typeface="Arial"/>
              </a:rPr>
              <a:t>Proyectos</a:t>
            </a:r>
            <a:endParaRPr sz="1800">
              <a:latin typeface="Arial"/>
              <a:cs typeface="Arial"/>
            </a:endParaRPr>
          </a:p>
          <a:p>
            <a:pPr marL="377825" marR="797560" algn="just">
              <a:lnSpc>
                <a:spcPct val="100000"/>
              </a:lnSpc>
              <a:spcBef>
                <a:spcPts val="120"/>
              </a:spcBef>
            </a:pP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  </a:t>
            </a:r>
            <a:r>
              <a:rPr sz="1400" spc="-5" dirty="0">
                <a:latin typeface="Arial"/>
                <a:cs typeface="Arial"/>
              </a:rPr>
              <a:t>Nombre </a:t>
            </a:r>
            <a:r>
              <a:rPr sz="1400" dirty="0">
                <a:latin typeface="Arial"/>
                <a:cs typeface="Arial"/>
              </a:rPr>
              <a:t>y</a:t>
            </a:r>
            <a:r>
              <a:rPr sz="1400" spc="-16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Apellido</a:t>
            </a:r>
            <a:endParaRPr sz="14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09625" y="1281175"/>
            <a:ext cx="2209800" cy="739775"/>
          </a:xfrm>
          <a:custGeom>
            <a:avLst/>
            <a:gdLst/>
            <a:ahLst/>
            <a:cxnLst/>
            <a:rect l="l" t="t" r="r" b="b"/>
            <a:pathLst>
              <a:path w="2209800" h="739775">
                <a:moveTo>
                  <a:pt x="228574" y="0"/>
                </a:moveTo>
                <a:lnTo>
                  <a:pt x="0" y="0"/>
                </a:lnTo>
                <a:lnTo>
                  <a:pt x="0" y="739775"/>
                </a:lnTo>
                <a:lnTo>
                  <a:pt x="2209774" y="73977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09625" y="1281175"/>
            <a:ext cx="2209800" cy="2459355"/>
          </a:xfrm>
          <a:custGeom>
            <a:avLst/>
            <a:gdLst/>
            <a:ahLst/>
            <a:cxnLst/>
            <a:rect l="l" t="t" r="r" b="b"/>
            <a:pathLst>
              <a:path w="2209800" h="2459354">
                <a:moveTo>
                  <a:pt x="228574" y="0"/>
                </a:moveTo>
                <a:lnTo>
                  <a:pt x="0" y="0"/>
                </a:lnTo>
                <a:lnTo>
                  <a:pt x="0" y="2458974"/>
                </a:lnTo>
                <a:lnTo>
                  <a:pt x="2209774" y="24589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9625" y="1281175"/>
            <a:ext cx="2209800" cy="4476750"/>
          </a:xfrm>
          <a:custGeom>
            <a:avLst/>
            <a:gdLst/>
            <a:ahLst/>
            <a:cxnLst/>
            <a:rect l="l" t="t" r="r" b="b"/>
            <a:pathLst>
              <a:path w="2209800" h="4476750">
                <a:moveTo>
                  <a:pt x="228574" y="0"/>
                </a:moveTo>
                <a:lnTo>
                  <a:pt x="0" y="0"/>
                </a:lnTo>
                <a:lnTo>
                  <a:pt x="0" y="4476686"/>
                </a:lnTo>
                <a:lnTo>
                  <a:pt x="2209774" y="4476686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</TotalTime>
  <Words>935</Words>
  <Application>Microsoft Office PowerPoint</Application>
  <PresentationFormat>Presentación en pantalla (4:3)</PresentationFormat>
  <Paragraphs>246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Office Theme</vt:lpstr>
      <vt:lpstr>PLAN NACIONAL DE DESARROLLO</vt:lpstr>
      <vt:lpstr>PROGRAMA DE JÓVENES</vt:lpstr>
      <vt:lpstr>Investigación y desarrollo</vt:lpstr>
      <vt:lpstr>RECURSOS ADULTOS</vt:lpstr>
      <vt:lpstr>OPERACIONES</vt:lpstr>
      <vt:lpstr>OPERACIONES</vt:lpstr>
      <vt:lpstr>DESARROLLO FINANCIERO</vt:lpstr>
      <vt:lpstr>Ventas y Mercadotecnia</vt:lpstr>
      <vt:lpstr>GESTIÓN INSTITUCIONAL</vt:lpstr>
      <vt:lpstr>ADMINISTRACIÓN</vt:lpstr>
      <vt:lpstr>COMUNICACIONES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CONSEJO REGIONAL ZULIA 2010</dc:title>
  <dc:creator>JLHJ</dc:creator>
  <cp:lastModifiedBy>jesushpj</cp:lastModifiedBy>
  <cp:revision>3</cp:revision>
  <dcterms:created xsi:type="dcterms:W3CDTF">2016-06-28T18:34:01Z</dcterms:created>
  <dcterms:modified xsi:type="dcterms:W3CDTF">2016-06-28T18:46:40Z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2015-07-29T00:00:00Z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2016-06-28T00:00:00Z</vt:filetime>
  </property>
</Properties>
</file>