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252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665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38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6084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916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298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800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1323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8583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9272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3031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B2D8-30F0-4B58-873E-523320F6F858}" type="datetimeFigureOut">
              <a:rPr lang="es-VE" smtClean="0"/>
              <a:t>23/5/2024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6486-9489-4B0E-97BB-59856B272F3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9433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0604" y="2235200"/>
            <a:ext cx="417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600" dirty="0" smtClean="0"/>
              <a:t>NOMBRE Y APELLIDO</a:t>
            </a:r>
            <a:endParaRPr lang="es-VE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008579" y="271527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C.I.: 22.222.222</a:t>
            </a:r>
            <a:endParaRPr lang="es-VE" dirty="0"/>
          </a:p>
        </p:txBody>
      </p:sp>
      <p:sp>
        <p:nvSpPr>
          <p:cNvPr id="6" name="CuadroTexto 5"/>
          <p:cNvSpPr txBox="1"/>
          <p:nvPr/>
        </p:nvSpPr>
        <p:spPr>
          <a:xfrm>
            <a:off x="261209" y="5491854"/>
            <a:ext cx="17732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Y APELLIDO</a:t>
            </a:r>
          </a:p>
          <a:p>
            <a:pPr algn="ctr"/>
            <a:r>
              <a:rPr lang="es-VE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(a)</a:t>
            </a:r>
            <a:endParaRPr lang="es-VE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43256" y="5496474"/>
            <a:ext cx="17732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Y APELLIDO</a:t>
            </a:r>
          </a:p>
          <a:p>
            <a:pPr algn="ctr"/>
            <a:r>
              <a:rPr lang="es-VE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Comisionado</a:t>
            </a:r>
            <a:endParaRPr lang="es-VE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8883" y="6345167"/>
            <a:ext cx="215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600" b="1" dirty="0" smtClean="0"/>
              <a:t>Lugar y Fecha del curso</a:t>
            </a:r>
            <a:endParaRPr lang="es-VE" sz="1600" dirty="0"/>
          </a:p>
        </p:txBody>
      </p:sp>
    </p:spTree>
    <p:extLst>
      <p:ext uri="{BB962C8B-B14F-4D97-AF65-F5344CB8AC3E}">
        <p14:creationId xmlns:p14="http://schemas.microsoft.com/office/powerpoint/2010/main" val="3710050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22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brink</dc:creator>
  <cp:lastModifiedBy>brink</cp:lastModifiedBy>
  <cp:revision>7</cp:revision>
  <dcterms:created xsi:type="dcterms:W3CDTF">2024-04-11T15:35:56Z</dcterms:created>
  <dcterms:modified xsi:type="dcterms:W3CDTF">2024-05-23T18:22:44Z</dcterms:modified>
</cp:coreProperties>
</file>