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2525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6652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383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6084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7916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298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5800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1323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8583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9272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3031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9433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60604" y="2235200"/>
            <a:ext cx="4171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3600" dirty="0" smtClean="0"/>
              <a:t>NOMBRE Y APELLIDO</a:t>
            </a:r>
            <a:endParaRPr lang="es-VE" sz="36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008579" y="2715276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C.I.: 22.222.222</a:t>
            </a:r>
            <a:endParaRPr lang="es-VE" dirty="0"/>
          </a:p>
        </p:txBody>
      </p:sp>
      <p:sp>
        <p:nvSpPr>
          <p:cNvPr id="6" name="CuadroTexto 5"/>
          <p:cNvSpPr txBox="1"/>
          <p:nvPr/>
        </p:nvSpPr>
        <p:spPr>
          <a:xfrm>
            <a:off x="879717" y="5491854"/>
            <a:ext cx="1999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NOMBRE Y APELLIDO</a:t>
            </a:r>
          </a:p>
          <a:p>
            <a:pPr algn="ctr"/>
            <a:r>
              <a:rPr lang="es-VE" sz="1600" dirty="0" smtClean="0"/>
              <a:t>Director (a)</a:t>
            </a:r>
            <a:endParaRPr lang="es-VE" sz="1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3572114" y="5496474"/>
            <a:ext cx="1999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NOMBRE Y APELLIDO</a:t>
            </a:r>
          </a:p>
          <a:p>
            <a:pPr algn="ctr"/>
            <a:r>
              <a:rPr lang="es-VE" sz="1600" dirty="0" smtClean="0"/>
              <a:t>Comisionado</a:t>
            </a:r>
            <a:endParaRPr lang="es-VE" sz="1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728883" y="6345167"/>
            <a:ext cx="2150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Lugar y Fecha del curso</a:t>
            </a:r>
            <a:endParaRPr lang="es-VE" sz="1600" dirty="0"/>
          </a:p>
        </p:txBody>
      </p:sp>
    </p:spTree>
    <p:extLst>
      <p:ext uri="{BB962C8B-B14F-4D97-AF65-F5344CB8AC3E}">
        <p14:creationId xmlns:p14="http://schemas.microsoft.com/office/powerpoint/2010/main" val="3710050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22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TuSoft.org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brink</dc:creator>
  <cp:lastModifiedBy>brink</cp:lastModifiedBy>
  <cp:revision>6</cp:revision>
  <dcterms:created xsi:type="dcterms:W3CDTF">2024-04-11T15:35:56Z</dcterms:created>
  <dcterms:modified xsi:type="dcterms:W3CDTF">2024-05-23T17:29:32Z</dcterms:modified>
</cp:coreProperties>
</file>