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725255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26652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3836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860845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979167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5298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58008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713238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785833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292724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3031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294334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560604" y="2235200"/>
            <a:ext cx="41713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VE" sz="3600" dirty="0" smtClean="0"/>
              <a:t>NOMBRE Y APELLIDO</a:t>
            </a:r>
            <a:endParaRPr lang="es-VE" sz="3600" dirty="0"/>
          </a:p>
        </p:txBody>
      </p:sp>
      <p:sp>
        <p:nvSpPr>
          <p:cNvPr id="5" name="CuadroTexto 4"/>
          <p:cNvSpPr txBox="1"/>
          <p:nvPr/>
        </p:nvSpPr>
        <p:spPr>
          <a:xfrm>
            <a:off x="4008579" y="2715276"/>
            <a:ext cx="1648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dirty="0" smtClean="0"/>
              <a:t>C.I.: 22.222.222</a:t>
            </a:r>
            <a:endParaRPr lang="es-VE" dirty="0"/>
          </a:p>
        </p:txBody>
      </p:sp>
      <p:sp>
        <p:nvSpPr>
          <p:cNvPr id="6" name="CuadroTexto 5"/>
          <p:cNvSpPr txBox="1"/>
          <p:nvPr/>
        </p:nvSpPr>
        <p:spPr>
          <a:xfrm>
            <a:off x="1628654" y="4594872"/>
            <a:ext cx="19992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VE" sz="1600" b="1" dirty="0" smtClean="0"/>
              <a:t>NOMBRE Y APELLIDO</a:t>
            </a:r>
          </a:p>
          <a:p>
            <a:pPr algn="ctr"/>
            <a:r>
              <a:rPr lang="es-VE" sz="1600" dirty="0" smtClean="0"/>
              <a:t>Director (a)</a:t>
            </a:r>
            <a:endParaRPr lang="es-VE" sz="1600" dirty="0"/>
          </a:p>
        </p:txBody>
      </p:sp>
      <p:sp>
        <p:nvSpPr>
          <p:cNvPr id="8" name="CuadroTexto 7"/>
          <p:cNvSpPr txBox="1"/>
          <p:nvPr/>
        </p:nvSpPr>
        <p:spPr>
          <a:xfrm>
            <a:off x="4321051" y="4599492"/>
            <a:ext cx="19992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VE" sz="1600" b="1" dirty="0" smtClean="0"/>
              <a:t>NOMBRE Y APELLIDO</a:t>
            </a:r>
          </a:p>
          <a:p>
            <a:pPr algn="ctr"/>
            <a:r>
              <a:rPr lang="es-VE" sz="1600" dirty="0" smtClean="0"/>
              <a:t>Comisionado</a:t>
            </a:r>
            <a:endParaRPr lang="es-VE" sz="1600" dirty="0"/>
          </a:p>
        </p:txBody>
      </p:sp>
      <p:sp>
        <p:nvSpPr>
          <p:cNvPr id="9" name="CuadroTexto 8"/>
          <p:cNvSpPr txBox="1"/>
          <p:nvPr/>
        </p:nvSpPr>
        <p:spPr>
          <a:xfrm>
            <a:off x="728883" y="6345167"/>
            <a:ext cx="21505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VE" sz="1600" b="1" dirty="0" smtClean="0"/>
              <a:t>Lugar y Fecha del curso</a:t>
            </a:r>
            <a:endParaRPr lang="es-VE" sz="1600" dirty="0"/>
          </a:p>
        </p:txBody>
      </p:sp>
    </p:spTree>
    <p:extLst>
      <p:ext uri="{BB962C8B-B14F-4D97-AF65-F5344CB8AC3E}">
        <p14:creationId xmlns:p14="http://schemas.microsoft.com/office/powerpoint/2010/main" val="37100509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22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TuSoft.org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brink</dc:creator>
  <cp:lastModifiedBy>brink</cp:lastModifiedBy>
  <cp:revision>5</cp:revision>
  <dcterms:created xsi:type="dcterms:W3CDTF">2024-04-11T15:35:56Z</dcterms:created>
  <dcterms:modified xsi:type="dcterms:W3CDTF">2024-05-23T17:10:17Z</dcterms:modified>
</cp:coreProperties>
</file>