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1F5D-5B3B-4F9D-A131-2FB0CF7F70ED}" type="datetimeFigureOut">
              <a:rPr lang="es-VE" smtClean="0"/>
              <a:t>28/12/2023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D540-3EE0-40D6-B830-822F5C8B521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3047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1F5D-5B3B-4F9D-A131-2FB0CF7F70ED}" type="datetimeFigureOut">
              <a:rPr lang="es-VE" smtClean="0"/>
              <a:t>28/12/2023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D540-3EE0-40D6-B830-822F5C8B521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3407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1F5D-5B3B-4F9D-A131-2FB0CF7F70ED}" type="datetimeFigureOut">
              <a:rPr lang="es-VE" smtClean="0"/>
              <a:t>28/12/2023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D540-3EE0-40D6-B830-822F5C8B521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4599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1F5D-5B3B-4F9D-A131-2FB0CF7F70ED}" type="datetimeFigureOut">
              <a:rPr lang="es-VE" smtClean="0"/>
              <a:t>28/12/2023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D540-3EE0-40D6-B830-822F5C8B521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2712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1F5D-5B3B-4F9D-A131-2FB0CF7F70ED}" type="datetimeFigureOut">
              <a:rPr lang="es-VE" smtClean="0"/>
              <a:t>28/12/2023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D540-3EE0-40D6-B830-822F5C8B521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3745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1F5D-5B3B-4F9D-A131-2FB0CF7F70ED}" type="datetimeFigureOut">
              <a:rPr lang="es-VE" smtClean="0"/>
              <a:t>28/12/2023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D540-3EE0-40D6-B830-822F5C8B521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1126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1F5D-5B3B-4F9D-A131-2FB0CF7F70ED}" type="datetimeFigureOut">
              <a:rPr lang="es-VE" smtClean="0"/>
              <a:t>28/12/2023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D540-3EE0-40D6-B830-822F5C8B521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9608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1F5D-5B3B-4F9D-A131-2FB0CF7F70ED}" type="datetimeFigureOut">
              <a:rPr lang="es-VE" smtClean="0"/>
              <a:t>28/12/2023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D540-3EE0-40D6-B830-822F5C8B521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9204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1F5D-5B3B-4F9D-A131-2FB0CF7F70ED}" type="datetimeFigureOut">
              <a:rPr lang="es-VE" smtClean="0"/>
              <a:t>28/12/2023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D540-3EE0-40D6-B830-822F5C8B521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4783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1F5D-5B3B-4F9D-A131-2FB0CF7F70ED}" type="datetimeFigureOut">
              <a:rPr lang="es-VE" smtClean="0"/>
              <a:t>28/12/2023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D540-3EE0-40D6-B830-822F5C8B521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8756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1F5D-5B3B-4F9D-A131-2FB0CF7F70ED}" type="datetimeFigureOut">
              <a:rPr lang="es-VE" smtClean="0"/>
              <a:t>28/12/2023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D540-3EE0-40D6-B830-822F5C8B521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912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1F5D-5B3B-4F9D-A131-2FB0CF7F70ED}" type="datetimeFigureOut">
              <a:rPr lang="es-VE" smtClean="0"/>
              <a:t>28/12/2023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CD540-3EE0-40D6-B830-822F5C8B521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0692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676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Carta (216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TuSoft.org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brink</dc:creator>
  <cp:lastModifiedBy>brink</cp:lastModifiedBy>
  <cp:revision>1</cp:revision>
  <dcterms:created xsi:type="dcterms:W3CDTF">2023-12-28T22:45:55Z</dcterms:created>
  <dcterms:modified xsi:type="dcterms:W3CDTF">2023-12-28T22:46:38Z</dcterms:modified>
</cp:coreProperties>
</file>