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letter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33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1F5D-5B3B-4F9D-A131-2FB0CF7F70ED}" type="datetimeFigureOut">
              <a:rPr lang="es-VE" smtClean="0"/>
              <a:t>28/12/2023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D540-3EE0-40D6-B830-822F5C8B521E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330474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1F5D-5B3B-4F9D-A131-2FB0CF7F70ED}" type="datetimeFigureOut">
              <a:rPr lang="es-VE" smtClean="0"/>
              <a:t>28/12/2023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D540-3EE0-40D6-B830-822F5C8B521E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034075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1F5D-5B3B-4F9D-A131-2FB0CF7F70ED}" type="datetimeFigureOut">
              <a:rPr lang="es-VE" smtClean="0"/>
              <a:t>28/12/2023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D540-3EE0-40D6-B830-822F5C8B521E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745990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1F5D-5B3B-4F9D-A131-2FB0CF7F70ED}" type="datetimeFigureOut">
              <a:rPr lang="es-VE" smtClean="0"/>
              <a:t>28/12/2023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D540-3EE0-40D6-B830-822F5C8B521E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827123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1F5D-5B3B-4F9D-A131-2FB0CF7F70ED}" type="datetimeFigureOut">
              <a:rPr lang="es-VE" smtClean="0"/>
              <a:t>28/12/2023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D540-3EE0-40D6-B830-822F5C8B521E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537453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1F5D-5B3B-4F9D-A131-2FB0CF7F70ED}" type="datetimeFigureOut">
              <a:rPr lang="es-VE" smtClean="0"/>
              <a:t>28/12/2023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D540-3EE0-40D6-B830-822F5C8B521E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711267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1F5D-5B3B-4F9D-A131-2FB0CF7F70ED}" type="datetimeFigureOut">
              <a:rPr lang="es-VE" smtClean="0"/>
              <a:t>28/12/2023</a:t>
            </a:fld>
            <a:endParaRPr lang="es-V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D540-3EE0-40D6-B830-822F5C8B521E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596085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1F5D-5B3B-4F9D-A131-2FB0CF7F70ED}" type="datetimeFigureOut">
              <a:rPr lang="es-VE" smtClean="0"/>
              <a:t>28/12/2023</a:t>
            </a:fld>
            <a:endParaRPr lang="es-V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D540-3EE0-40D6-B830-822F5C8B521E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292041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1F5D-5B3B-4F9D-A131-2FB0CF7F70ED}" type="datetimeFigureOut">
              <a:rPr lang="es-VE" smtClean="0"/>
              <a:t>28/12/2023</a:t>
            </a:fld>
            <a:endParaRPr lang="es-V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D540-3EE0-40D6-B830-822F5C8B521E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247838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1F5D-5B3B-4F9D-A131-2FB0CF7F70ED}" type="datetimeFigureOut">
              <a:rPr lang="es-VE" smtClean="0"/>
              <a:t>28/12/2023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D540-3EE0-40D6-B830-822F5C8B521E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687564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1F5D-5B3B-4F9D-A131-2FB0CF7F70ED}" type="datetimeFigureOut">
              <a:rPr lang="es-VE" smtClean="0"/>
              <a:t>28/12/2023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D540-3EE0-40D6-B830-822F5C8B521E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891292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31F5D-5B3B-4F9D-A131-2FB0CF7F70ED}" type="datetimeFigureOut">
              <a:rPr lang="es-VE" smtClean="0"/>
              <a:t>28/12/2023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CD540-3EE0-40D6-B830-822F5C8B521E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606925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6766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Carta (216 x 279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TuSoft.org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brink</dc:creator>
  <cp:lastModifiedBy>brink</cp:lastModifiedBy>
  <cp:revision>1</cp:revision>
  <dcterms:created xsi:type="dcterms:W3CDTF">2023-12-28T22:45:55Z</dcterms:created>
  <dcterms:modified xsi:type="dcterms:W3CDTF">2023-12-28T22:46:38Z</dcterms:modified>
</cp:coreProperties>
</file>