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4072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9022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370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830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125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7798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9095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9011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47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2911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597B-57BF-4390-984E-D15D9646A066}" type="datetimeFigureOut">
              <a:rPr lang="es-VE" smtClean="0"/>
              <a:t>5/12/25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9A84-F244-4B04-8758-FA5C618C3A9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455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619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Macintosh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</dc:creator>
  <cp:lastModifiedBy>wikiwooo</cp:lastModifiedBy>
  <cp:revision>2</cp:revision>
  <dcterms:created xsi:type="dcterms:W3CDTF">2025-01-02T19:03:07Z</dcterms:created>
  <dcterms:modified xsi:type="dcterms:W3CDTF">2025-12-05T15:28:49Z</dcterms:modified>
</cp:coreProperties>
</file>